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media/image45.bin" ContentType="image/png"/>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82" r:id="rId4"/>
    <p:sldMasterId id="2147484229" r:id="rId5"/>
    <p:sldMasterId id="2147484271" r:id="rId6"/>
    <p:sldMasterId id="2147484338" r:id="rId7"/>
    <p:sldMasterId id="2147484368" r:id="rId8"/>
    <p:sldMasterId id="2147484433" r:id="rId9"/>
    <p:sldMasterId id="2147484458" r:id="rId10"/>
  </p:sldMasterIdLst>
  <p:notesMasterIdLst>
    <p:notesMasterId r:id="rId44"/>
  </p:notesMasterIdLst>
  <p:handoutMasterIdLst>
    <p:handoutMasterId r:id="rId45"/>
  </p:handoutMasterIdLst>
  <p:sldIdLst>
    <p:sldId id="2076138245" r:id="rId11"/>
    <p:sldId id="269" r:id="rId12"/>
    <p:sldId id="2134805524" r:id="rId13"/>
    <p:sldId id="2009" r:id="rId14"/>
    <p:sldId id="1985" r:id="rId15"/>
    <p:sldId id="2123259211" r:id="rId16"/>
    <p:sldId id="2147470322" r:id="rId17"/>
    <p:sldId id="2277" r:id="rId18"/>
    <p:sldId id="1902" r:id="rId19"/>
    <p:sldId id="1903" r:id="rId20"/>
    <p:sldId id="1887" r:id="rId21"/>
    <p:sldId id="1893" r:id="rId22"/>
    <p:sldId id="1898" r:id="rId23"/>
    <p:sldId id="1901" r:id="rId24"/>
    <p:sldId id="750" r:id="rId25"/>
    <p:sldId id="752" r:id="rId26"/>
    <p:sldId id="751" r:id="rId27"/>
    <p:sldId id="1919" r:id="rId28"/>
    <p:sldId id="1925" r:id="rId29"/>
    <p:sldId id="1920" r:id="rId30"/>
    <p:sldId id="1927" r:id="rId31"/>
    <p:sldId id="1926" r:id="rId32"/>
    <p:sldId id="1932" r:id="rId33"/>
    <p:sldId id="2006" r:id="rId34"/>
    <p:sldId id="2000" r:id="rId35"/>
    <p:sldId id="2275" r:id="rId36"/>
    <p:sldId id="2276" r:id="rId37"/>
    <p:sldId id="1996" r:id="rId38"/>
    <p:sldId id="2134805521" r:id="rId39"/>
    <p:sldId id="2134805525" r:id="rId40"/>
    <p:sldId id="2134805522" r:id="rId41"/>
    <p:sldId id="2134805523" r:id="rId42"/>
    <p:sldId id="339" r:id="rId43"/>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User1" initials="U" lastIdx="7" clrIdx="5"/>
  <p:cmAuthor id="6" name="Arnab Mitra" initials="AM" lastIdx="5" clrIdx="6">
    <p:extLst>
      <p:ext uri="{19B8F6BF-5375-455C-9EA6-DF929625EA0E}">
        <p15:presenceInfo xmlns:p15="http://schemas.microsoft.com/office/powerpoint/2012/main" userId="S::arnabm@microsoft.com::fe6c6663-c018-47fa-95a0-8f23261dce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B4009E"/>
    <a:srgbClr val="737373"/>
    <a:srgbClr val="0078D7"/>
    <a:srgbClr val="00188F"/>
    <a:srgbClr val="107C10"/>
    <a:srgbClr val="008272"/>
    <a:srgbClr val="00205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7C2DAA-9482-47E4-9E39-CFAB318C3E8B}" v="3" dt="2023-04-18T13:55:52.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4" autoAdjust="0"/>
    <p:restoredTop sz="81904" autoAdjust="0"/>
  </p:normalViewPr>
  <p:slideViewPr>
    <p:cSldViewPr>
      <p:cViewPr varScale="1">
        <p:scale>
          <a:sx n="89" d="100"/>
          <a:sy n="89" d="100"/>
        </p:scale>
        <p:origin x="1122" y="7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6" d="100"/>
          <a:sy n="86" d="100"/>
        </p:scale>
        <p:origin x="3792" y="7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commentAuthors" Target="commentAuthors.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 Trent" userId="9f177c9e-5e30-4e0c-b08c-05ddc3564d39" providerId="ADAL" clId="{A55BEA23-F3E2-4CBE-92FA-FA41A13F471B}"/>
    <pc:docChg chg="delSld modSld">
      <pc:chgData name="Rod Trent" userId="9f177c9e-5e30-4e0c-b08c-05ddc3564d39" providerId="ADAL" clId="{A55BEA23-F3E2-4CBE-92FA-FA41A13F471B}" dt="2023-01-20T16:20:37.981" v="73" actId="47"/>
      <pc:docMkLst>
        <pc:docMk/>
      </pc:docMkLst>
      <pc:sldChg chg="modNotesTx">
        <pc:chgData name="Rod Trent" userId="9f177c9e-5e30-4e0c-b08c-05ddc3564d39" providerId="ADAL" clId="{A55BEA23-F3E2-4CBE-92FA-FA41A13F471B}" dt="2023-01-20T16:10:02.824" v="69" actId="6549"/>
        <pc:sldMkLst>
          <pc:docMk/>
          <pc:sldMk cId="1078779836" sldId="1893"/>
        </pc:sldMkLst>
      </pc:sldChg>
      <pc:sldChg chg="modNotesTx">
        <pc:chgData name="Rod Trent" userId="9f177c9e-5e30-4e0c-b08c-05ddc3564d39" providerId="ADAL" clId="{A55BEA23-F3E2-4CBE-92FA-FA41A13F471B}" dt="2023-01-20T15:59:03.189" v="53"/>
        <pc:sldMkLst>
          <pc:docMk/>
          <pc:sldMk cId="510770186" sldId="1901"/>
        </pc:sldMkLst>
      </pc:sldChg>
      <pc:sldChg chg="del">
        <pc:chgData name="Rod Trent" userId="9f177c9e-5e30-4e0c-b08c-05ddc3564d39" providerId="ADAL" clId="{A55BEA23-F3E2-4CBE-92FA-FA41A13F471B}" dt="2023-01-20T16:09:42.701" v="67" actId="47"/>
        <pc:sldMkLst>
          <pc:docMk/>
          <pc:sldMk cId="3420860200" sldId="1907"/>
        </pc:sldMkLst>
      </pc:sldChg>
      <pc:sldChg chg="del">
        <pc:chgData name="Rod Trent" userId="9f177c9e-5e30-4e0c-b08c-05ddc3564d39" providerId="ADAL" clId="{A55BEA23-F3E2-4CBE-92FA-FA41A13F471B}" dt="2023-01-20T16:09:43.681" v="68" actId="47"/>
        <pc:sldMkLst>
          <pc:docMk/>
          <pc:sldMk cId="2512432368" sldId="1908"/>
        </pc:sldMkLst>
      </pc:sldChg>
      <pc:sldChg chg="del">
        <pc:chgData name="Rod Trent" userId="9f177c9e-5e30-4e0c-b08c-05ddc3564d39" providerId="ADAL" clId="{A55BEA23-F3E2-4CBE-92FA-FA41A13F471B}" dt="2023-01-20T16:09:22.925" v="64" actId="47"/>
        <pc:sldMkLst>
          <pc:docMk/>
          <pc:sldMk cId="481747538" sldId="1912"/>
        </pc:sldMkLst>
      </pc:sldChg>
      <pc:sldChg chg="del">
        <pc:chgData name="Rod Trent" userId="9f177c9e-5e30-4e0c-b08c-05ddc3564d39" providerId="ADAL" clId="{A55BEA23-F3E2-4CBE-92FA-FA41A13F471B}" dt="2023-01-20T16:06:58.040" v="58" actId="47"/>
        <pc:sldMkLst>
          <pc:docMk/>
          <pc:sldMk cId="804618235" sldId="1929"/>
        </pc:sldMkLst>
      </pc:sldChg>
      <pc:sldChg chg="del">
        <pc:chgData name="Rod Trent" userId="9f177c9e-5e30-4e0c-b08c-05ddc3564d39" providerId="ADAL" clId="{A55BEA23-F3E2-4CBE-92FA-FA41A13F471B}" dt="2023-01-20T16:07:01.179" v="61" actId="47"/>
        <pc:sldMkLst>
          <pc:docMk/>
          <pc:sldMk cId="879282138" sldId="1930"/>
        </pc:sldMkLst>
      </pc:sldChg>
      <pc:sldChg chg="del">
        <pc:chgData name="Rod Trent" userId="9f177c9e-5e30-4e0c-b08c-05ddc3564d39" providerId="ADAL" clId="{A55BEA23-F3E2-4CBE-92FA-FA41A13F471B}" dt="2023-01-20T16:06:55.652" v="56" actId="47"/>
        <pc:sldMkLst>
          <pc:docMk/>
          <pc:sldMk cId="4123945823" sldId="1931"/>
        </pc:sldMkLst>
      </pc:sldChg>
      <pc:sldChg chg="del">
        <pc:chgData name="Rod Trent" userId="9f177c9e-5e30-4e0c-b08c-05ddc3564d39" providerId="ADAL" clId="{A55BEA23-F3E2-4CBE-92FA-FA41A13F471B}" dt="2023-01-20T16:09:40.785" v="66" actId="47"/>
        <pc:sldMkLst>
          <pc:docMk/>
          <pc:sldMk cId="1091214592" sldId="1936"/>
        </pc:sldMkLst>
      </pc:sldChg>
      <pc:sldChg chg="del">
        <pc:chgData name="Rod Trent" userId="9f177c9e-5e30-4e0c-b08c-05ddc3564d39" providerId="ADAL" clId="{A55BEA23-F3E2-4CBE-92FA-FA41A13F471B}" dt="2023-01-20T16:07:02.225" v="62" actId="47"/>
        <pc:sldMkLst>
          <pc:docMk/>
          <pc:sldMk cId="323136755" sldId="1966"/>
        </pc:sldMkLst>
      </pc:sldChg>
      <pc:sldChg chg="del">
        <pc:chgData name="Rod Trent" userId="9f177c9e-5e30-4e0c-b08c-05ddc3564d39" providerId="ADAL" clId="{A55BEA23-F3E2-4CBE-92FA-FA41A13F471B}" dt="2023-01-20T16:07:03.415" v="63" actId="47"/>
        <pc:sldMkLst>
          <pc:docMk/>
          <pc:sldMk cId="704451492" sldId="1968"/>
        </pc:sldMkLst>
      </pc:sldChg>
      <pc:sldChg chg="modSp mod">
        <pc:chgData name="Rod Trent" userId="9f177c9e-5e30-4e0c-b08c-05ddc3564d39" providerId="ADAL" clId="{A55BEA23-F3E2-4CBE-92FA-FA41A13F471B}" dt="2023-01-20T16:19:50.073" v="71" actId="6549"/>
        <pc:sldMkLst>
          <pc:docMk/>
          <pc:sldMk cId="2621546071" sldId="2006"/>
        </pc:sldMkLst>
        <pc:spChg chg="mod">
          <ac:chgData name="Rod Trent" userId="9f177c9e-5e30-4e0c-b08c-05ddc3564d39" providerId="ADAL" clId="{A55BEA23-F3E2-4CBE-92FA-FA41A13F471B}" dt="2023-01-20T16:19:50.073" v="71" actId="6549"/>
          <ac:spMkLst>
            <pc:docMk/>
            <pc:sldMk cId="2621546071" sldId="2006"/>
            <ac:spMk id="3" creationId="{1E287B27-529E-4C87-9711-E0984D3856DE}"/>
          </ac:spMkLst>
        </pc:spChg>
      </pc:sldChg>
      <pc:sldChg chg="del">
        <pc:chgData name="Rod Trent" userId="9f177c9e-5e30-4e0c-b08c-05ddc3564d39" providerId="ADAL" clId="{A55BEA23-F3E2-4CBE-92FA-FA41A13F471B}" dt="2023-01-20T16:06:40.637" v="55" actId="47"/>
        <pc:sldMkLst>
          <pc:docMk/>
          <pc:sldMk cId="2078633873" sldId="2010"/>
        </pc:sldMkLst>
      </pc:sldChg>
      <pc:sldChg chg="del">
        <pc:chgData name="Rod Trent" userId="9f177c9e-5e30-4e0c-b08c-05ddc3564d39" providerId="ADAL" clId="{A55BEA23-F3E2-4CBE-92FA-FA41A13F471B}" dt="2023-01-20T16:15:47.847" v="70" actId="47"/>
        <pc:sldMkLst>
          <pc:docMk/>
          <pc:sldMk cId="4195445285" sldId="2016"/>
        </pc:sldMkLst>
      </pc:sldChg>
      <pc:sldChg chg="del">
        <pc:chgData name="Rod Trent" userId="9f177c9e-5e30-4e0c-b08c-05ddc3564d39" providerId="ADAL" clId="{A55BEA23-F3E2-4CBE-92FA-FA41A13F471B}" dt="2023-01-20T16:09:24.021" v="65" actId="47"/>
        <pc:sldMkLst>
          <pc:docMk/>
          <pc:sldMk cId="2331157931" sldId="2022"/>
        </pc:sldMkLst>
      </pc:sldChg>
      <pc:sldChg chg="modNotesTx">
        <pc:chgData name="Rod Trent" userId="9f177c9e-5e30-4e0c-b08c-05ddc3564d39" providerId="ADAL" clId="{A55BEA23-F3E2-4CBE-92FA-FA41A13F471B}" dt="2023-01-20T16:03:55.975" v="54" actId="6549"/>
        <pc:sldMkLst>
          <pc:docMk/>
          <pc:sldMk cId="3297803731" sldId="2123259211"/>
        </pc:sldMkLst>
      </pc:sldChg>
      <pc:sldChg chg="del">
        <pc:chgData name="Rod Trent" userId="9f177c9e-5e30-4e0c-b08c-05ddc3564d39" providerId="ADAL" clId="{A55BEA23-F3E2-4CBE-92FA-FA41A13F471B}" dt="2023-01-20T16:20:37.981" v="73" actId="47"/>
        <pc:sldMkLst>
          <pc:docMk/>
          <pc:sldMk cId="778228144" sldId="2134805516"/>
        </pc:sldMkLst>
      </pc:sldChg>
      <pc:sldChg chg="del">
        <pc:chgData name="Rod Trent" userId="9f177c9e-5e30-4e0c-b08c-05ddc3564d39" providerId="ADAL" clId="{A55BEA23-F3E2-4CBE-92FA-FA41A13F471B}" dt="2023-01-20T16:06:56.664" v="57" actId="47"/>
        <pc:sldMkLst>
          <pc:docMk/>
          <pc:sldMk cId="641242575" sldId="2134805517"/>
        </pc:sldMkLst>
      </pc:sldChg>
      <pc:sldChg chg="del">
        <pc:chgData name="Rod Trent" userId="9f177c9e-5e30-4e0c-b08c-05ddc3564d39" providerId="ADAL" clId="{A55BEA23-F3E2-4CBE-92FA-FA41A13F471B}" dt="2023-01-20T16:06:59.203" v="59" actId="47"/>
        <pc:sldMkLst>
          <pc:docMk/>
          <pc:sldMk cId="800483834" sldId="2134805518"/>
        </pc:sldMkLst>
      </pc:sldChg>
      <pc:sldChg chg="del">
        <pc:chgData name="Rod Trent" userId="9f177c9e-5e30-4e0c-b08c-05ddc3564d39" providerId="ADAL" clId="{A55BEA23-F3E2-4CBE-92FA-FA41A13F471B}" dt="2023-01-20T16:07:00.233" v="60" actId="47"/>
        <pc:sldMkLst>
          <pc:docMk/>
          <pc:sldMk cId="3471021355" sldId="2134805519"/>
        </pc:sldMkLst>
      </pc:sldChg>
      <pc:sldChg chg="modNotesTx">
        <pc:chgData name="Rod Trent" userId="9f177c9e-5e30-4e0c-b08c-05ddc3564d39" providerId="ADAL" clId="{A55BEA23-F3E2-4CBE-92FA-FA41A13F471B}" dt="2023-01-20T15:39:32.655" v="1" actId="20577"/>
        <pc:sldMkLst>
          <pc:docMk/>
          <pc:sldMk cId="3091760759" sldId="2134805522"/>
        </pc:sldMkLst>
      </pc:sldChg>
      <pc:sldChg chg="modNotesTx">
        <pc:chgData name="Rod Trent" userId="9f177c9e-5e30-4e0c-b08c-05ddc3564d39" providerId="ADAL" clId="{A55BEA23-F3E2-4CBE-92FA-FA41A13F471B}" dt="2023-01-20T15:40:26.137" v="7" actId="20577"/>
        <pc:sldMkLst>
          <pc:docMk/>
          <pc:sldMk cId="4163234887" sldId="2134805523"/>
        </pc:sldMkLst>
      </pc:sldChg>
      <pc:sldChg chg="modSp mod">
        <pc:chgData name="Rod Trent" userId="9f177c9e-5e30-4e0c-b08c-05ddc3564d39" providerId="ADAL" clId="{A55BEA23-F3E2-4CBE-92FA-FA41A13F471B}" dt="2023-01-20T16:20:15.770" v="72" actId="6549"/>
        <pc:sldMkLst>
          <pc:docMk/>
          <pc:sldMk cId="195249340" sldId="2134805524"/>
        </pc:sldMkLst>
        <pc:spChg chg="mod">
          <ac:chgData name="Rod Trent" userId="9f177c9e-5e30-4e0c-b08c-05ddc3564d39" providerId="ADAL" clId="{A55BEA23-F3E2-4CBE-92FA-FA41A13F471B}" dt="2023-01-20T16:20:15.770" v="72" actId="6549"/>
          <ac:spMkLst>
            <pc:docMk/>
            <pc:sldMk cId="195249340" sldId="2134805524"/>
            <ac:spMk id="2" creationId="{FE54C184-18CB-FECD-9BE8-F41AE48506EA}"/>
          </ac:spMkLst>
        </pc:spChg>
      </pc:sldChg>
    </pc:docChg>
  </pc:docChgLst>
  <pc:docChgLst>
    <pc:chgData name="Rod Trent" userId="9f177c9e-5e30-4e0c-b08c-05ddc3564d39" providerId="ADAL" clId="{9C7C2DAA-9482-47E4-9E39-CFAB318C3E8B}"/>
    <pc:docChg chg="delSld modSld">
      <pc:chgData name="Rod Trent" userId="9f177c9e-5e30-4e0c-b08c-05ddc3564d39" providerId="ADAL" clId="{9C7C2DAA-9482-47E4-9E39-CFAB318C3E8B}" dt="2023-04-18T13:55:56.838" v="3" actId="47"/>
      <pc:docMkLst>
        <pc:docMk/>
      </pc:docMkLst>
      <pc:sldChg chg="del">
        <pc:chgData name="Rod Trent" userId="9f177c9e-5e30-4e0c-b08c-05ddc3564d39" providerId="ADAL" clId="{9C7C2DAA-9482-47E4-9E39-CFAB318C3E8B}" dt="2023-04-18T13:55:56.838" v="3" actId="47"/>
        <pc:sldMkLst>
          <pc:docMk/>
          <pc:sldMk cId="64449333" sldId="286"/>
        </pc:sldMkLst>
      </pc:sldChg>
      <pc:sldChg chg="del">
        <pc:chgData name="Rod Trent" userId="9f177c9e-5e30-4e0c-b08c-05ddc3564d39" providerId="ADAL" clId="{9C7C2DAA-9482-47E4-9E39-CFAB318C3E8B}" dt="2023-04-18T13:55:49.704" v="2"/>
        <pc:sldMkLst>
          <pc:docMk/>
          <pc:sldMk cId="126871864" sldId="2076138245"/>
        </pc:sldMkLst>
      </pc:sldChg>
      <pc:sldChg chg="modSp mod">
        <pc:chgData name="Rod Trent" userId="9f177c9e-5e30-4e0c-b08c-05ddc3564d39" providerId="ADAL" clId="{9C7C2DAA-9482-47E4-9E39-CFAB318C3E8B}" dt="2023-04-18T13:55:00.419" v="1" actId="2711"/>
        <pc:sldMkLst>
          <pc:docMk/>
          <pc:sldMk cId="2208470221" sldId="2134805525"/>
        </pc:sldMkLst>
        <pc:spChg chg="mod">
          <ac:chgData name="Rod Trent" userId="9f177c9e-5e30-4e0c-b08c-05ddc3564d39" providerId="ADAL" clId="{9C7C2DAA-9482-47E4-9E39-CFAB318C3E8B}" dt="2023-04-18T13:55:00.419" v="1" actId="2711"/>
          <ac:spMkLst>
            <pc:docMk/>
            <pc:sldMk cId="2208470221" sldId="2134805525"/>
            <ac:spMk id="3" creationId="{02BBE446-1959-F7AB-43E2-A7F40D58EEA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638F1D11-F168-4041-BEA0-8E4C8DB92345}" type="datetime8">
              <a:rPr lang="en-US" smtClean="0">
                <a:latin typeface="Segoe UI" pitchFamily="34" charset="0"/>
              </a:rPr>
              <a:t>4/18/2023 9:55 AM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433EAE6C-FCC3-4931-AB71-8E8390E3F5BF}" type="datetime8">
              <a:rPr lang="en-US" smtClean="0"/>
              <a:t>4/18/2023 9:55 AM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slearn.cloudguides.com/en-us/guides/Configure%20Conditional%20Access%20in%20Azure%20A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technical-reference#approved-client-app-requiremen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docs.microsoft.com/en-us/azure/active-directory/conditional-access/technical-reference#app-protection-policy-requiremen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concept-conditional-access-policy-comm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ecuritycenter.windows.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mem/intune/protect/endpoint-security-asr-profile-setting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microsoft.com/en-us/windows/security/threat-protection/microsoft-defender-atp/exploit-protection#rule-block-credential-stealing-from-the-windows-local-security-authority-subsystem-lsassexe" TargetMode="External"/><Relationship Id="rId5" Type="http://schemas.openxmlformats.org/officeDocument/2006/relationships/hyperlink" Target="https://docs.microsoft.com/en-us/windows/security/threat-protection/microsoft-defender-atp/investigate-alerts" TargetMode="External"/><Relationship Id="rId4" Type="http://schemas.openxmlformats.org/officeDocument/2006/relationships/hyperlink" Target="https://docs.microsoft.com/en-us/windows/security/threat-protection/microsoft-defender-atp/microsoft-defender-advanced-threat-protection"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mem/intune/fundamentals/review-logs-using-azure-monitor"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microsoft-365/security/defender-endpoint/threat-protection-integration?view=o365-worldwide#microsoft-sentinel"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learn.microsoft.com/en-us/azure/sentinel/microsoft-365-defender-sentinel-integration"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intune/apps-inc-exl-assignment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5434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4/18/2023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42457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Intune uses Azure Active Directory (AD) Conditional Access to help enforce compliance. When a device enrolls in Intune, the Azure AD registration process starts, and device information is updated in Azure AD. One key piece of information is the device compliance status. This compliance status is used by Conditional Access policies to block or allow access to e-mail and other organization resources.</a:t>
            </a:r>
          </a:p>
          <a:p>
            <a:endParaRPr lang="en-US" dirty="0"/>
          </a:p>
          <a:p>
            <a:r>
              <a:rPr lang="en-US" dirty="0"/>
              <a:t>Conditional Access interactive guide: </a:t>
            </a:r>
            <a:r>
              <a:rPr lang="en-US" dirty="0">
                <a:hlinkClick r:id="rId3"/>
              </a:rPr>
              <a:t>Configure Conditional Access in Azure AD (cloudguides.com)</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4/18/2023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3995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23" marR="0" lvl="0" indent="0" algn="l" defTabSz="939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9697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23" marR="0" lvl="0" indent="0" algn="l" defTabSz="939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7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23" marR="0" lvl="0" indent="0" algn="l" defTabSz="939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137CCA-1DE2-48CC-8594-4DCB087C682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8895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Access is not intended as a first line defense for scenarios like denial-of-service (DoS) attacks, but can utilize signals from these events to determine access. Conditional Access policies are used to control how users access apps.</a:t>
            </a:r>
          </a:p>
          <a:p>
            <a:endParaRPr lang="en-US" dirty="0"/>
          </a:p>
          <a:p>
            <a:r>
              <a:rPr lang="en-US" dirty="0"/>
              <a:t>Enforced after the first-factor authentication has been completed. </a:t>
            </a:r>
          </a:p>
          <a:p>
            <a:endParaRPr lang="en-US" dirty="0"/>
          </a:p>
          <a:p>
            <a:r>
              <a:rPr lang="en-US" dirty="0"/>
              <a:t>Can be device-based (company-owned devices) or app-based (company-owned or BYOD devices using app protection policies). </a:t>
            </a:r>
          </a:p>
          <a:p>
            <a:endParaRPr lang="en-US" dirty="0"/>
          </a:p>
          <a:p>
            <a:r>
              <a:rPr lang="en-US" dirty="0"/>
              <a:t>In a Conditional Access policy, you define the response (control) to the reason triggering your policy (condition).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776495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Approved client apps: </a:t>
            </a:r>
            <a:r>
              <a:rPr lang="en-US" dirty="0">
                <a:hlinkClick r:id="rId3"/>
              </a:rPr>
              <a:t>https://docs.microsoft.com/en-us/azure/active-directory/conditional-access/technical-reference#approved-client-app-requirement</a:t>
            </a:r>
            <a:endParaRPr lang="en-US" dirty="0"/>
          </a:p>
          <a:p>
            <a:endParaRPr lang="en-US" dirty="0"/>
          </a:p>
          <a:p>
            <a:r>
              <a:rPr lang="en-US" dirty="0">
                <a:hlinkClick r:id="rId4"/>
              </a:rPr>
              <a:t>https://docs.microsoft.com/en-us/azure/active-directory/conditional-access/technical-reference#app-protection-policy-requirement</a:t>
            </a:r>
            <a:endParaRPr lang="en-US" dirty="0"/>
          </a:p>
          <a:p>
            <a:r>
              <a:rPr lang="en-US" sz="882" b="0" i="0" kern="1200" dirty="0">
                <a:solidFill>
                  <a:schemeClr val="tx1"/>
                </a:solidFill>
                <a:effectLst/>
                <a:latin typeface="Segoe UI" panose="020B0502040204020203" pitchFamily="34" charset="0"/>
                <a:ea typeface="+mn-ea"/>
                <a:cs typeface="+mn-cs"/>
              </a:rPr>
              <a:t>Microsoft Cortana</a:t>
            </a:r>
          </a:p>
          <a:p>
            <a:r>
              <a:rPr lang="en-US" sz="882" b="0" i="0" kern="1200" dirty="0">
                <a:solidFill>
                  <a:schemeClr val="tx1"/>
                </a:solidFill>
                <a:effectLst/>
                <a:latin typeface="Segoe UI" panose="020B0502040204020203" pitchFamily="34" charset="0"/>
                <a:ea typeface="+mn-ea"/>
                <a:cs typeface="+mn-cs"/>
              </a:rPr>
              <a:t>Microsoft Edge</a:t>
            </a:r>
          </a:p>
          <a:p>
            <a:r>
              <a:rPr lang="en-US" sz="882" b="0" i="0" kern="1200" dirty="0">
                <a:solidFill>
                  <a:schemeClr val="tx1"/>
                </a:solidFill>
                <a:effectLst/>
                <a:latin typeface="Segoe UI" panose="020B0502040204020203" pitchFamily="34" charset="0"/>
                <a:ea typeface="+mn-ea"/>
                <a:cs typeface="+mn-cs"/>
              </a:rPr>
              <a:t>Microsoft OneDrive</a:t>
            </a:r>
          </a:p>
          <a:p>
            <a:r>
              <a:rPr lang="en-US" sz="882" b="0" i="0" kern="1200" dirty="0">
                <a:solidFill>
                  <a:schemeClr val="tx1"/>
                </a:solidFill>
                <a:effectLst/>
                <a:latin typeface="Segoe UI" panose="020B0502040204020203" pitchFamily="34" charset="0"/>
                <a:ea typeface="+mn-ea"/>
                <a:cs typeface="+mn-cs"/>
              </a:rPr>
              <a:t>Microsoft Outlook</a:t>
            </a:r>
          </a:p>
          <a:p>
            <a:r>
              <a:rPr lang="en-US" sz="882" b="0" i="0" kern="1200" dirty="0">
                <a:solidFill>
                  <a:schemeClr val="tx1"/>
                </a:solidFill>
                <a:effectLst/>
                <a:latin typeface="Segoe UI" panose="020B0502040204020203" pitchFamily="34" charset="0"/>
                <a:ea typeface="+mn-ea"/>
                <a:cs typeface="+mn-cs"/>
              </a:rPr>
              <a:t>Microsoft Planner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66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https://docs.microsoft.com/en-us/azure/active-directory/conditional-access/best-practices</a:t>
            </a:r>
          </a:p>
          <a:p>
            <a:endParaRPr lang="en-US" dirty="0"/>
          </a:p>
          <a:p>
            <a:r>
              <a:rPr lang="en-US" dirty="0"/>
              <a:t>We recommend two break-glass accounts per tenant at least. These accounts should be cloud-only accounts that use the *.onmicrosoft.com domain and that are not federated or synchronized from an on-premises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65690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part of Intune and is set up with Azure Monitor.</a:t>
            </a:r>
          </a:p>
          <a:p>
            <a:endParaRPr lang="en-US" dirty="0"/>
          </a:p>
          <a:p>
            <a:r>
              <a:rPr lang="en-US"/>
              <a:t>https</a:t>
            </a:r>
            <a:r>
              <a:rPr lang="en-US" dirty="0"/>
              <a:t>://docs.microsoft.com/en-us/azure/active-directory/conditional-access/howto-conditional-access-insights-reporting</a:t>
            </a:r>
          </a:p>
          <a:p>
            <a:endParaRPr lang="en-US" dirty="0"/>
          </a:p>
          <a:p>
            <a:r>
              <a:rPr lang="en-US" dirty="0"/>
              <a:t>https://docs.microsoft.com/en-us/azure/active-directory/reports-monitoring/howto-integrate-activity-logs-with-log-analytics</a:t>
            </a:r>
          </a:p>
          <a:p>
            <a:endParaRPr lang="en-US" dirty="0"/>
          </a:p>
          <a:p>
            <a:r>
              <a:rPr lang="en-US" dirty="0"/>
              <a:t>https://docs.microsoft.com/en-us/azure/active-directory/reports-monitoring/howto-install-use-log-analytics-views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132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1" i="0" u="none" strike="noStrike" kern="1200" dirty="0">
                <a:solidFill>
                  <a:schemeClr val="tx1"/>
                </a:solidFill>
                <a:effectLst/>
                <a:latin typeface="Segoe UI Light" pitchFamily="34" charset="0"/>
                <a:ea typeface="+mn-ea"/>
                <a:cs typeface="+mn-cs"/>
              </a:rPr>
              <a:t>Best practices for Conditional Access in Azure Active Directory</a:t>
            </a:r>
            <a:r>
              <a:rPr lang="en-US" sz="900" b="0" i="0" kern="1200" dirty="0">
                <a:solidFill>
                  <a:schemeClr val="tx1"/>
                </a:solidFill>
                <a:effectLst/>
                <a:latin typeface="Segoe UI Light" pitchFamily="34" charset="0"/>
                <a:ea typeface="+mn-ea"/>
                <a:cs typeface="+mn-cs"/>
              </a:rPr>
              <a:t>​</a:t>
            </a:r>
            <a:endParaRPr lang="en-US" b="0" i="0" dirty="0">
              <a:effectLst/>
            </a:endParaRPr>
          </a:p>
          <a:p>
            <a:pPr rtl="0" fontAlgn="base"/>
            <a:r>
              <a:rPr lang="en-US" sz="900" b="0" i="0" u="none" strike="noStrike" kern="1200" dirty="0">
                <a:solidFill>
                  <a:schemeClr val="tx1"/>
                </a:solidFill>
                <a:effectLst/>
                <a:latin typeface="Segoe UI Light" pitchFamily="34" charset="0"/>
                <a:ea typeface="+mn-ea"/>
                <a:cs typeface="+mn-cs"/>
              </a:rPr>
              <a:t>https://docs.microsoft.com/en-us/azure/active-directory/conditional-access/best-practices</a:t>
            </a:r>
            <a:r>
              <a:rPr lang="en-US" sz="900" b="0" i="0" dirty="0">
                <a:effectLst/>
                <a:latin typeface="Segoe UI Light" panose="020B0502040204020203" pitchFamily="34" charset="0"/>
              </a:rPr>
              <a:t>​</a:t>
            </a:r>
            <a:endParaRPr lang="en-US" b="0" i="0" dirty="0">
              <a:effectLst/>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chemeClr val="tx2"/>
                    </a:gs>
                    <a:gs pos="99000">
                      <a:schemeClr val="tx2"/>
                    </a:gs>
                  </a:gsLst>
                  <a:lin ang="5400000" scaled="0"/>
                </a:gradFill>
              </a:rPr>
              <a:t>You should carefully review each configuration policy before releasing it to avoid undesirable results. In this context, you should pay special attention to assignments affecting complete sets such as all users / groups / cloud apps.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9:55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65412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7A5FD6-5FD6-48A6-889C-E3F9FF39F1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2676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Common Conditional Access policies - Azure Active Directory | Microsoft Docs</a:t>
            </a:r>
            <a:endParaRPr lang="en-US" dirty="0"/>
          </a:p>
          <a:p>
            <a:r>
              <a:rPr lang="en-US" dirty="0"/>
              <a:t>https://docs.microsoft.com/en-us/azure/active-directory/conditional-access/concept-conditional-access-policy-common</a:t>
            </a:r>
          </a:p>
          <a:p>
            <a:endParaRPr lang="en-US" dirty="0"/>
          </a:p>
          <a:p>
            <a:r>
              <a:rPr lang="en-US" dirty="0"/>
              <a:t>Security defaults are great for some but many organizations need more flexibility than they offer. For example, many organizations need the ability to exclude specific accounts like their emergency access or break-glass administration accounts from Conditional Access policies requiring multi-factor authentication.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0699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6742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i="0" kern="1200" dirty="0">
                <a:solidFill>
                  <a:schemeClr val="tx1"/>
                </a:solidFill>
                <a:effectLst/>
                <a:latin typeface="Segoe UI Light"/>
                <a:cs typeface="Segoe UI Light"/>
              </a:rPr>
              <a:t>When you integrate Intune with Microsoft Defender for Endpoint (MDE), you can take advantage of Threat &amp; Vulnerability Management (TVM) and use Intune to remediate endpoint weakness identified by TVM. This integration brings a risk-based approach to the discovery and prioritization of vulnerabilities that can improve remediation response time across your environment.</a:t>
            </a:r>
            <a:endParaRPr lang="en-US" dirty="0">
              <a:latin typeface="Segoe UI Light"/>
              <a:cs typeface="Segoe UI Light"/>
            </a:endParaRPr>
          </a:p>
          <a:p>
            <a:endParaRPr lang="en-US" dirty="0"/>
          </a:p>
          <a:p>
            <a:r>
              <a:rPr lang="en-US" dirty="0"/>
              <a:t>This capability will extend the newly announced Microsoft Defender Threat &amp; Vulnerability Management (TVM), a new component of Microsoft Defender Advanced Threat Protection (Microsoft Defender ATP, previously Windows Defender ATP) that uses a risk-based approach to the discovery, prioritization, and remediation of endpoint vulnerabilities and misconfigurations.</a:t>
            </a:r>
          </a:p>
          <a:p>
            <a:endParaRPr lang="en-US" dirty="0"/>
          </a:p>
          <a:p>
            <a:endParaRPr lang="en-US" dirty="0"/>
          </a:p>
          <a:p>
            <a:r>
              <a:rPr lang="en-US" dirty="0"/>
              <a:t>Some examples of security tasks to remediate your security posture would be to update a vulnerable app, uninstalling a vulnerable app, updating an OS, or changing a device configuration. </a:t>
            </a:r>
          </a:p>
          <a:p>
            <a:endParaRPr lang="en-US" dirty="0"/>
          </a:p>
          <a:p>
            <a:r>
              <a:rPr lang="en-US" dirty="0"/>
              <a:t>https://docs.microsoft.com/en-us/intune/protect/atp-manage-vulnerabilities</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7A5FD6-5FD6-48A6-889C-E3F9FF39F1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6233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Defender Security Center: </a:t>
            </a:r>
            <a:r>
              <a:rPr lang="en-US" dirty="0">
                <a:hlinkClick r:id="rId3"/>
              </a:rPr>
              <a:t>https://securitycenter.windows.com/</a:t>
            </a:r>
            <a:endParaRPr lang="en-US" dirty="0"/>
          </a:p>
          <a:p>
            <a:endParaRPr lang="en-US" dirty="0"/>
          </a:p>
          <a:p>
            <a:r>
              <a:rPr lang="en-US" dirty="0"/>
              <a:t>Security tasks:</a:t>
            </a:r>
          </a:p>
          <a:p>
            <a:r>
              <a:rPr lang="en-US" dirty="0"/>
              <a:t>https://techcommunity.microsoft.com/t5/enterprise-mobility-security/microsoft-intune-security-tasks-extend-microsoft-defender-atp-s/ba-p/369857</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7A5FD6-5FD6-48A6-889C-E3F9FF39F1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5299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7A5FD6-5FD6-48A6-889C-E3F9FF39F1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4426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hlinkClick r:id="rId3"/>
              </a:rPr>
              <a:t>https://docs.microsoft.com/en-us/mem/intune/protect/endpoint-security-asr-profile-settings</a:t>
            </a:r>
            <a:endParaRPr lang="en-US" sz="900" dirty="0"/>
          </a:p>
          <a:p>
            <a:r>
              <a:rPr lang="en-US" sz="900" b="0" i="0" kern="1200" dirty="0">
                <a:solidFill>
                  <a:schemeClr val="tx1"/>
                </a:solidFill>
                <a:effectLst/>
                <a:latin typeface="Segoe UI" panose="020B0502040204020203" pitchFamily="34" charset="0"/>
                <a:ea typeface="+mn-ea"/>
                <a:cs typeface="+mn-cs"/>
              </a:rPr>
              <a:t>Application Guard, SmartScreen, </a:t>
            </a:r>
            <a:r>
              <a:rPr lang="en-US" sz="900" dirty="0">
                <a:gradFill>
                  <a:gsLst>
                    <a:gs pos="1250">
                      <a:srgbClr val="002050"/>
                    </a:gs>
                    <a:gs pos="99000">
                      <a:srgbClr val="002050"/>
                    </a:gs>
                  </a:gsLst>
                  <a:lin ang="5400000" scaled="0"/>
                </a:gradFill>
                <a:latin typeface="Segoe UI Light"/>
              </a:rPr>
              <a:t>Application Control </a:t>
            </a:r>
            <a:r>
              <a:rPr lang="en-US" sz="900" b="0" i="0" kern="1200" dirty="0">
                <a:solidFill>
                  <a:schemeClr val="tx1"/>
                </a:solidFill>
                <a:effectLst/>
                <a:latin typeface="Segoe UI" panose="020B0502040204020203" pitchFamily="34" charset="0"/>
                <a:ea typeface="+mn-ea"/>
                <a:cs typeface="+mn-cs"/>
              </a:rPr>
              <a:t>can also be set using endpoint protection device configuration profiles.</a:t>
            </a:r>
          </a:p>
          <a:p>
            <a:endParaRPr lang="en-US" sz="9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mn-lt"/>
                <a:ea typeface="+mn-ea"/>
                <a:cs typeface="+mn-cs"/>
              </a:rPr>
              <a:t>Exploit protection works best with </a:t>
            </a:r>
            <a:r>
              <a:rPr lang="en-US" sz="1200" b="0" i="0" u="sng" kern="1200" dirty="0">
                <a:solidFill>
                  <a:schemeClr val="tx1"/>
                </a:solidFill>
                <a:effectLst/>
                <a:latin typeface="+mn-lt"/>
                <a:ea typeface="+mn-ea"/>
                <a:cs typeface="+mn-cs"/>
                <a:hlinkClick r:id="rId4"/>
              </a:rPr>
              <a:t>Microsoft Defender Advanced Threat Protection</a:t>
            </a:r>
            <a:r>
              <a:rPr lang="en-US" sz="1200" b="0" i="0" kern="1200" dirty="0">
                <a:solidFill>
                  <a:schemeClr val="tx1"/>
                </a:solidFill>
                <a:effectLst/>
                <a:latin typeface="+mn-lt"/>
                <a:ea typeface="+mn-ea"/>
                <a:cs typeface="+mn-cs"/>
              </a:rPr>
              <a:t> - which gives you detailed reporting into exploit protection events and blocks as part of the usual </a:t>
            </a:r>
            <a:r>
              <a:rPr lang="en-US" sz="1200" b="0" i="0" u="sng" kern="1200" dirty="0">
                <a:solidFill>
                  <a:schemeClr val="tx1"/>
                </a:solidFill>
                <a:effectLst/>
                <a:latin typeface="+mn-lt"/>
                <a:ea typeface="+mn-ea"/>
                <a:cs typeface="+mn-cs"/>
                <a:hlinkClick r:id="rId5"/>
              </a:rPr>
              <a:t>alert investigation scenarios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900" dirty="0">
                <a:hlinkClick r:id="rId6"/>
              </a:rPr>
              <a:t>https://docs.microsoft.com/en-us/windows/security/threat-protection/microsoft-defender-atp/exploit-protection#rule-block-credential-stealing-from-the-windows-local-security-authority-subsystem-lsassexe</a:t>
            </a:r>
            <a:endParaRPr lang="en-US" sz="900" dirty="0"/>
          </a:p>
          <a:p>
            <a:endParaRPr lang="en-US" sz="900" b="0" i="0" kern="1200" dirty="0">
              <a:solidFill>
                <a:schemeClr val="tx1"/>
              </a:solidFill>
              <a:effectLst/>
              <a:latin typeface="Segoe UI" panose="020B0502040204020203" pitchFamily="34" charset="0"/>
              <a:ea typeface="+mn-ea"/>
              <a:cs typeface="+mn-cs"/>
            </a:endParaRPr>
          </a:p>
          <a:p>
            <a:r>
              <a:rPr lang="en-US" sz="1200" b="0" i="0" kern="1200" dirty="0">
                <a:solidFill>
                  <a:schemeClr val="tx1"/>
                </a:solidFill>
                <a:effectLst/>
                <a:latin typeface="+mn-lt"/>
                <a:ea typeface="+mn-ea"/>
                <a:cs typeface="+mn-cs"/>
              </a:rPr>
              <a:t>Here is an example query:</a:t>
            </a:r>
          </a:p>
          <a:p>
            <a:r>
              <a:rPr lang="en-US" sz="1200" b="0" i="0" kern="1200" dirty="0">
                <a:solidFill>
                  <a:schemeClr val="tx1"/>
                </a:solidFill>
                <a:effectLst/>
                <a:latin typeface="+mn-lt"/>
                <a:ea typeface="+mn-ea"/>
                <a:cs typeface="+mn-cs"/>
              </a:rPr>
              <a:t>KustoCopy</a:t>
            </a:r>
          </a:p>
          <a:p>
            <a:r>
              <a:rPr lang="en-US" sz="900" dirty="0">
                <a:effectLst/>
              </a:rPr>
              <a:t>DeviceEvents | </a:t>
            </a:r>
            <a:r>
              <a:rPr lang="en-US" sz="1200" kern="1200" dirty="0">
                <a:solidFill>
                  <a:schemeClr val="tx1"/>
                </a:solidFill>
                <a:effectLst/>
                <a:latin typeface="+mn-lt"/>
                <a:ea typeface="+mn-ea"/>
                <a:cs typeface="+mn-cs"/>
              </a:rPr>
              <a:t>where</a:t>
            </a:r>
            <a:r>
              <a:rPr lang="en-US" sz="900" dirty="0">
                <a:effectLst/>
              </a:rPr>
              <a:t> ActionType </a:t>
            </a:r>
            <a:r>
              <a:rPr lang="en-US" sz="1200" kern="1200" dirty="0">
                <a:solidFill>
                  <a:schemeClr val="tx1"/>
                </a:solidFill>
                <a:effectLst/>
                <a:latin typeface="+mn-lt"/>
                <a:ea typeface="+mn-ea"/>
                <a:cs typeface="+mn-cs"/>
              </a:rPr>
              <a:t>startswith</a:t>
            </a:r>
            <a:r>
              <a:rPr lang="en-US" sz="900" dirty="0">
                <a:effectLst/>
              </a:rPr>
              <a:t> </a:t>
            </a:r>
            <a:r>
              <a:rPr lang="en-US" sz="1200" kern="1200" dirty="0">
                <a:solidFill>
                  <a:schemeClr val="tx1"/>
                </a:solidFill>
                <a:effectLst/>
                <a:latin typeface="+mn-lt"/>
                <a:ea typeface="+mn-ea"/>
                <a:cs typeface="+mn-cs"/>
              </a:rPr>
              <a:t>'ExploitGuard'</a:t>
            </a:r>
            <a:r>
              <a:rPr lang="en-US" sz="900" dirty="0">
                <a:effectLst/>
              </a:rPr>
              <a:t> </a:t>
            </a:r>
            <a:r>
              <a:rPr lang="en-US" sz="1200" kern="1200" dirty="0">
                <a:solidFill>
                  <a:schemeClr val="tx1"/>
                </a:solidFill>
                <a:effectLst/>
                <a:latin typeface="+mn-lt"/>
                <a:ea typeface="+mn-ea"/>
                <a:cs typeface="+mn-cs"/>
              </a:rPr>
              <a:t>and</a:t>
            </a:r>
            <a:r>
              <a:rPr lang="en-US" sz="900" dirty="0">
                <a:effectLst/>
              </a:rPr>
              <a:t> ActionType !</a:t>
            </a:r>
            <a:r>
              <a:rPr lang="en-US" sz="1200" kern="1200" dirty="0">
                <a:solidFill>
                  <a:schemeClr val="tx1"/>
                </a:solidFill>
                <a:effectLst/>
                <a:latin typeface="+mn-lt"/>
                <a:ea typeface="+mn-ea"/>
                <a:cs typeface="+mn-cs"/>
              </a:rPr>
              <a:t>contains</a:t>
            </a:r>
            <a:r>
              <a:rPr lang="en-US" sz="900" dirty="0">
                <a:effectLst/>
              </a:rPr>
              <a:t> </a:t>
            </a:r>
            <a:r>
              <a:rPr lang="en-US" sz="1200" kern="1200" dirty="0">
                <a:solidFill>
                  <a:schemeClr val="tx1"/>
                </a:solidFill>
                <a:effectLst/>
                <a:latin typeface="+mn-lt"/>
                <a:ea typeface="+mn-ea"/>
                <a:cs typeface="+mn-cs"/>
              </a:rPr>
              <a:t>'NetworkProtection’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900" b="0" i="0" kern="1200" dirty="0">
              <a:solidFill>
                <a:schemeClr val="tx1"/>
              </a:solidFill>
              <a:effectLst/>
              <a:latin typeface="Segoe UI" panose="020B0502040204020203"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7A5FD6-5FD6-48A6-889C-E3F9FF39F1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29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9826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Route logs to Azure Monitor using Microsoft Intune | Microsoft Learn</a:t>
            </a:r>
            <a:r>
              <a:rPr lang="en-US" dirty="0"/>
              <a:t> </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7A5FD6-5FD6-48A6-889C-E3F9FF39F1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20359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Integrate Microsoft Defender for Endpoint with other Microsoft solutions | Microsoft Learn</a:t>
            </a:r>
            <a:endParaRPr lang="en-US" dirty="0"/>
          </a:p>
          <a:p>
            <a:endParaRPr lang="en-US" dirty="0"/>
          </a:p>
          <a:p>
            <a:r>
              <a:rPr lang="en-US" dirty="0">
                <a:hlinkClick r:id="rId4"/>
              </a:rPr>
              <a:t>Microsoft 365 Defender integration with Microsoft Sentinel | Microsoft Learn</a:t>
            </a:r>
            <a:r>
              <a:rPr lang="en-US" dirty="0"/>
              <a:t> </a:t>
            </a:r>
            <a:endParaRPr lang="en-US" b="1"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7A5FD6-5FD6-48A6-889C-E3F9FF39F1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963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9:55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58098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447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FC68CCEB-9B74-4B06-A035-26CD3C1A74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961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17A5FD6-5FD6-48A6-889C-E3F9FF39F17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650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4/18/2023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34314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Ref: https://docs.microsoft.com/en-us/intune/device-compliance-get-started</a:t>
            </a:r>
          </a:p>
          <a:p>
            <a:r>
              <a:rPr lang="en-US" dirty="0">
                <a:solidFill>
                  <a:schemeClr val="tx1"/>
                </a:solidFill>
              </a:rPr>
              <a:t>For example, an Intune administrator can require:</a:t>
            </a:r>
          </a:p>
          <a:p>
            <a:pPr lvl="1"/>
            <a:r>
              <a:rPr lang="en-US" dirty="0">
                <a:cs typeface="+mn-cs"/>
              </a:rPr>
              <a:t>Passwords to access organizational data on mobile devices</a:t>
            </a:r>
          </a:p>
          <a:p>
            <a:pPr lvl="1"/>
            <a:r>
              <a:rPr lang="en-US" dirty="0">
                <a:cs typeface="+mn-cs"/>
              </a:rPr>
              <a:t>Devices aren’t jail-broken or rooted</a:t>
            </a:r>
          </a:p>
          <a:p>
            <a:pPr lvl="1"/>
            <a:r>
              <a:rPr lang="en-US" dirty="0">
                <a:cs typeface="+mn-cs"/>
              </a:rPr>
              <a:t>A minimum or maximum device operating system version</a:t>
            </a:r>
          </a:p>
          <a:p>
            <a:pPr lvl="1"/>
            <a:r>
              <a:rPr lang="en-US" dirty="0">
                <a:cs typeface="+mn-cs"/>
              </a:rPr>
              <a:t>The device to be at, or under, a threat level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4/18/2023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0039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a:p>
            <a:r>
              <a:rPr lang="en-US" dirty="0"/>
              <a:t>https://docs.microsoft.com/en-us/intune/device-compliance-get-started</a:t>
            </a:r>
          </a:p>
          <a:p>
            <a:pPr marL="0" indent="0">
              <a:buFont typeface="Arial" panose="020B0604020202020204" pitchFamily="34" charset="0"/>
              <a:buNone/>
            </a:pPr>
            <a:r>
              <a:rPr lang="en-US" dirty="0"/>
              <a:t>  </a:t>
            </a:r>
          </a:p>
          <a:p>
            <a:pPr marL="0" indent="0">
              <a:buFont typeface="Arial" panose="020B0604020202020204" pitchFamily="34" charset="0"/>
              <a:buNone/>
            </a:pPr>
            <a:r>
              <a:rPr lang="en-US" dirty="0"/>
              <a:t>Require a PIN, Encryption, Jailbreak detection, Minimum/maximum OS version, etc.</a:t>
            </a:r>
          </a:p>
          <a:p>
            <a:endParaRPr lang="en-US" dirty="0"/>
          </a:p>
          <a:p>
            <a:r>
              <a:rPr lang="en-US" dirty="0"/>
              <a:t>You can use compliance policies to report compliance without blocking access.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4/18/2023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134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Intune provides pre-created </a:t>
            </a:r>
            <a:r>
              <a:rPr lang="en-US" sz="882" b="1" i="0" kern="1200" dirty="0">
                <a:solidFill>
                  <a:schemeClr val="tx1"/>
                </a:solidFill>
                <a:effectLst/>
                <a:latin typeface="Segoe UI" panose="020B0502040204020203" pitchFamily="34" charset="0"/>
                <a:ea typeface="+mn-ea"/>
                <a:cs typeface="+mn-cs"/>
              </a:rPr>
              <a:t>All Users</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All Devices</a:t>
            </a:r>
            <a:r>
              <a:rPr lang="en-US" sz="882" b="0" i="0" kern="1200" dirty="0">
                <a:solidFill>
                  <a:schemeClr val="tx1"/>
                </a:solidFill>
                <a:effectLst/>
                <a:latin typeface="Segoe UI" panose="020B0502040204020203" pitchFamily="34" charset="0"/>
                <a:ea typeface="+mn-ea"/>
                <a:cs typeface="+mn-cs"/>
              </a:rPr>
              <a:t> groups in the console. The groups have built-in optimizations for your convenience. It's highly recommended that you use these groups to target all users and all devices instead of any "all users" or "all devices" groups that you might create yourself.</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https://docs.microsoft.com/en-us/azure/active-directory/users-groups-roles/licensing-groups-assign</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Intune doesn't consider user-to-device association when it excludes groups. Including user groups while excluding device groups is unlikely to produce the results you need. Inclusion takes precedence over exclusion. For example, if you target an iOS app to All Users and exclude All iPads, the net result is that any user who is using an iPad still gets the app. However, if you target the iOS app to All Devices and exclude All iPads, the deployment will be successful.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https://docs.microsoft.com/en-us/intune/apps-inc-exl-assignments</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4/18/2023 9:55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916177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5.xml"/><Relationship Id="rId6" Type="http://schemas.openxmlformats.org/officeDocument/2006/relationships/image" Target="../media/image24.png"/><Relationship Id="rId5" Type="http://schemas.microsoft.com/office/2007/relationships/hdphoto" Target="../media/hdphoto2.wdp"/><Relationship Id="rId4"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2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2.xml"/><Relationship Id="rId4" Type="http://schemas.openxmlformats.org/officeDocument/2006/relationships/image" Target="../media/image44.emf"/></Relationships>
</file>

<file path=ppt/slideLayouts/_rels/slideLayout16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6.xml"/><Relationship Id="rId1" Type="http://schemas.openxmlformats.org/officeDocument/2006/relationships/tags" Target="../tags/tag3.xml"/><Relationship Id="rId4" Type="http://schemas.openxmlformats.org/officeDocument/2006/relationships/image" Target="../media/image44.emf"/></Relationships>
</file>

<file path=ppt/slideLayouts/_rels/slideLayout16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6.xml"/><Relationship Id="rId1" Type="http://schemas.openxmlformats.org/officeDocument/2006/relationships/tags" Target="../tags/tag4.xml"/><Relationship Id="rId4" Type="http://schemas.openxmlformats.org/officeDocument/2006/relationships/image" Target="../media/image44.emf"/></Relationships>
</file>

<file path=ppt/slideLayouts/_rels/slideLayout1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6.xml"/><Relationship Id="rId1" Type="http://schemas.openxmlformats.org/officeDocument/2006/relationships/tags" Target="../tags/tag5.xml"/><Relationship Id="rId4" Type="http://schemas.openxmlformats.org/officeDocument/2006/relationships/image" Target="../media/image4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6.xml"/><Relationship Id="rId1" Type="http://schemas.openxmlformats.org/officeDocument/2006/relationships/tags" Target="../tags/tag6.xml"/><Relationship Id="rId4" Type="http://schemas.openxmlformats.org/officeDocument/2006/relationships/image" Target="../media/image44.emf"/></Relationships>
</file>

<file path=ppt/slideLayouts/_rels/slideLayout17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6.xml"/><Relationship Id="rId1" Type="http://schemas.openxmlformats.org/officeDocument/2006/relationships/tags" Target="../tags/tag7.xml"/><Relationship Id="rId4" Type="http://schemas.openxmlformats.org/officeDocument/2006/relationships/image" Target="../media/image44.emf"/></Relationships>
</file>

<file path=ppt/slideLayouts/_rels/slideLayout17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6.xml"/><Relationship Id="rId1" Type="http://schemas.openxmlformats.org/officeDocument/2006/relationships/tags" Target="../tags/tag8.xml"/><Relationship Id="rId4" Type="http://schemas.openxmlformats.org/officeDocument/2006/relationships/image" Target="../media/image44.emf"/></Relationships>
</file>

<file path=ppt/slideLayouts/_rels/slideLayout17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6.xml"/><Relationship Id="rId1" Type="http://schemas.openxmlformats.org/officeDocument/2006/relationships/tags" Target="../tags/tag9.xml"/><Relationship Id="rId4" Type="http://schemas.openxmlformats.org/officeDocument/2006/relationships/image" Target="../media/image44.emf"/></Relationships>
</file>

<file path=ppt/slideLayouts/_rels/slideLayout17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6.xml"/><Relationship Id="rId1" Type="http://schemas.openxmlformats.org/officeDocument/2006/relationships/tags" Target="../tags/tag10.xml"/><Relationship Id="rId4" Type="http://schemas.openxmlformats.org/officeDocument/2006/relationships/image" Target="../media/image44.emf"/></Relationships>
</file>

<file path=ppt/slideLayouts/_rels/slideLayout17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6.xml"/><Relationship Id="rId1" Type="http://schemas.openxmlformats.org/officeDocument/2006/relationships/tags" Target="../tags/tag11.xml"/><Relationship Id="rId5" Type="http://schemas.openxmlformats.org/officeDocument/2006/relationships/image" Target="../media/image3.png"/><Relationship Id="rId4" Type="http://schemas.openxmlformats.org/officeDocument/2006/relationships/image" Target="../media/image44.emf"/></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5.bin"/><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7.xml"/><Relationship Id="rId4" Type="http://schemas.openxmlformats.org/officeDocument/2006/relationships/image" Target="../media/image55.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993" y="2167210"/>
            <a:ext cx="11560332" cy="1528624"/>
          </a:xfrm>
        </p:spPr>
        <p:txBody>
          <a:bodyPr wrap="square" lIns="0" tIns="0" rIns="0" bIns="0">
            <a:spAutoFit/>
          </a:bodyPr>
          <a:lstStyle>
            <a:lvl1pPr marL="0" indent="0">
              <a:lnSpc>
                <a:spcPct val="100000"/>
              </a:lnSpc>
              <a:spcBef>
                <a:spcPts val="2000"/>
              </a:spcBef>
              <a:spcAft>
                <a:spcPts val="0"/>
              </a:spcAft>
              <a:buNone/>
              <a:defRPr sz="2600" b="0" i="0">
                <a:solidFill>
                  <a:srgbClr val="000000"/>
                </a:solidFill>
                <a:latin typeface="+mn-lt"/>
              </a:defRPr>
            </a:lvl1pPr>
            <a:lvl2pPr marL="228557" indent="0">
              <a:lnSpc>
                <a:spcPct val="100000"/>
              </a:lnSpc>
              <a:spcBef>
                <a:spcPts val="2000"/>
              </a:spcBef>
              <a:spcAft>
                <a:spcPts val="0"/>
              </a:spcAft>
              <a:buNone/>
              <a:defRPr sz="2000">
                <a:solidFill>
                  <a:srgbClr val="000000"/>
                </a:solidFill>
              </a:defRPr>
            </a:lvl2pPr>
            <a:lvl3pPr marL="457112" indent="0">
              <a:lnSpc>
                <a:spcPct val="100000"/>
              </a:lnSpc>
              <a:spcBef>
                <a:spcPts val="2000"/>
              </a:spcBef>
              <a:spcAft>
                <a:spcPts val="0"/>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34229480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3743421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Document section slide with large white copy and secundary title on blue backgroun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F02CA456-D220-424A-9160-8B7C6E085C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6" name="Title">
            <a:extLst>
              <a:ext uri="{FF2B5EF4-FFF2-40B4-BE49-F238E27FC236}">
                <a16:creationId xmlns:a16="http://schemas.microsoft.com/office/drawing/2014/main" id="{FCEFA2CC-1566-46E1-9598-7C3A4EFE2CE5}"/>
              </a:ext>
            </a:extLst>
          </p:cNvPr>
          <p:cNvSpPr>
            <a:spLocks noGrp="1"/>
          </p:cNvSpPr>
          <p:nvPr>
            <p:ph type="title"/>
          </p:nvPr>
        </p:nvSpPr>
        <p:spPr>
          <a:xfrm>
            <a:off x="561567" y="2764640"/>
            <a:ext cx="2989430" cy="1569518"/>
          </a:xfrm>
          <a:prstGeom prst="rect">
            <a:avLst/>
          </a:prstGeom>
        </p:spPr>
        <p:txBody>
          <a:bodyPr vert="horz" wrap="square" lIns="0" tIns="0" rIns="0" bIns="0" rtlCol="0" anchor="ctr">
            <a:spAutoFit/>
          </a:bodyPr>
          <a:lstStyle>
            <a:lvl1pPr>
              <a:lnSpc>
                <a:spcPct val="100000"/>
              </a:lnSpc>
              <a:spcBef>
                <a:spcPts val="0"/>
              </a:spcBef>
              <a:spcAft>
                <a:spcPts val="680"/>
              </a:spcAft>
              <a:defRPr lang="en-US" sz="3400" kern="1200" spc="0" baseline="0" dirty="0">
                <a:solidFill>
                  <a:srgbClr val="1B1B1B"/>
                </a:solidFill>
                <a:latin typeface="+mj-lt"/>
                <a:ea typeface="+mn-ea"/>
                <a:cs typeface="Segoe UI" panose="020B0502040204020203" pitchFamily="34" charset="0"/>
              </a:defRPr>
            </a:lvl1pPr>
          </a:lstStyle>
          <a:p>
            <a:r>
              <a:rPr lang="en-US"/>
              <a:t>Click to edit Master title style</a:t>
            </a:r>
          </a:p>
        </p:txBody>
      </p:sp>
      <p:sp>
        <p:nvSpPr>
          <p:cNvPr id="42" name="Footer note">
            <a:extLst>
              <a:ext uri="{FF2B5EF4-FFF2-40B4-BE49-F238E27FC236}">
                <a16:creationId xmlns:a16="http://schemas.microsoft.com/office/drawing/2014/main" id="{8D18F80D-C348-4BF9-BDBE-FB51C0F6E26F}"/>
              </a:ext>
            </a:extLst>
          </p:cNvPr>
          <p:cNvSpPr>
            <a:spLocks noGrp="1"/>
          </p:cNvSpPr>
          <p:nvPr>
            <p:ph type="ftr" sz="quarter" idx="3"/>
          </p:nvPr>
        </p:nvSpPr>
        <p:spPr>
          <a:xfrm>
            <a:off x="567773" y="6621910"/>
            <a:ext cx="4396367" cy="151218"/>
          </a:xfrm>
          <a:prstGeom prst="rect">
            <a:avLst/>
          </a:prstGeom>
        </p:spPr>
        <p:txBody>
          <a:bodyPr lIns="0" tIns="0" rIns="0" bIns="0" anchor="b"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pic>
        <p:nvPicPr>
          <p:cNvPr id="9" name="Picture 8" descr="Logo&#10;&#10;Description automatically generated">
            <a:extLst>
              <a:ext uri="{FF2B5EF4-FFF2-40B4-BE49-F238E27FC236}">
                <a16:creationId xmlns:a16="http://schemas.microsoft.com/office/drawing/2014/main" id="{0FCC3F33-DCC0-FB47-AB29-08C0751F2D8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80685" y="284693"/>
            <a:ext cx="1734820" cy="902618"/>
          </a:xfrm>
          <a:prstGeom prst="rect">
            <a:avLst/>
          </a:prstGeom>
        </p:spPr>
      </p:pic>
    </p:spTree>
    <p:extLst>
      <p:ext uri="{BB962C8B-B14F-4D97-AF65-F5344CB8AC3E}">
        <p14:creationId xmlns:p14="http://schemas.microsoft.com/office/powerpoint/2010/main" val="230518355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Document section slide with large white copy and secundary title on blue backgroun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F02CA456-D220-424A-9160-8B7C6E085C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6" name="Title">
            <a:extLst>
              <a:ext uri="{FF2B5EF4-FFF2-40B4-BE49-F238E27FC236}">
                <a16:creationId xmlns:a16="http://schemas.microsoft.com/office/drawing/2014/main" id="{FCEFA2CC-1566-46E1-9598-7C3A4EFE2CE5}"/>
              </a:ext>
            </a:extLst>
          </p:cNvPr>
          <p:cNvSpPr>
            <a:spLocks noGrp="1"/>
          </p:cNvSpPr>
          <p:nvPr>
            <p:ph type="title"/>
          </p:nvPr>
        </p:nvSpPr>
        <p:spPr>
          <a:xfrm>
            <a:off x="561567" y="2764640"/>
            <a:ext cx="2989430" cy="1569518"/>
          </a:xfrm>
          <a:prstGeom prst="rect">
            <a:avLst/>
          </a:prstGeom>
        </p:spPr>
        <p:txBody>
          <a:bodyPr vert="horz" wrap="square" lIns="0" tIns="0" rIns="0" bIns="0" rtlCol="0" anchor="ctr">
            <a:spAutoFit/>
          </a:bodyPr>
          <a:lstStyle>
            <a:lvl1pPr>
              <a:lnSpc>
                <a:spcPct val="100000"/>
              </a:lnSpc>
              <a:spcBef>
                <a:spcPts val="0"/>
              </a:spcBef>
              <a:spcAft>
                <a:spcPts val="680"/>
              </a:spcAft>
              <a:defRPr lang="en-US" sz="3400" kern="1200" spc="0" baseline="0" dirty="0">
                <a:solidFill>
                  <a:srgbClr val="1B1B1B"/>
                </a:solidFill>
                <a:latin typeface="+mj-lt"/>
                <a:ea typeface="+mn-ea"/>
                <a:cs typeface="Segoe UI" panose="020B0502040204020203" pitchFamily="34" charset="0"/>
              </a:defRPr>
            </a:lvl1pPr>
          </a:lstStyle>
          <a:p>
            <a:r>
              <a:rPr lang="en-US"/>
              <a:t>Click to edit Master title style</a:t>
            </a:r>
          </a:p>
        </p:txBody>
      </p:sp>
      <p:sp>
        <p:nvSpPr>
          <p:cNvPr id="42" name="Footer note">
            <a:extLst>
              <a:ext uri="{FF2B5EF4-FFF2-40B4-BE49-F238E27FC236}">
                <a16:creationId xmlns:a16="http://schemas.microsoft.com/office/drawing/2014/main" id="{8D18F80D-C348-4BF9-BDBE-FB51C0F6E26F}"/>
              </a:ext>
            </a:extLst>
          </p:cNvPr>
          <p:cNvSpPr>
            <a:spLocks noGrp="1"/>
          </p:cNvSpPr>
          <p:nvPr>
            <p:ph type="ftr" sz="quarter" idx="3"/>
          </p:nvPr>
        </p:nvSpPr>
        <p:spPr>
          <a:xfrm>
            <a:off x="567773" y="6621910"/>
            <a:ext cx="4396367" cy="151218"/>
          </a:xfrm>
          <a:prstGeom prst="rect">
            <a:avLst/>
          </a:prstGeom>
        </p:spPr>
        <p:txBody>
          <a:bodyPr lIns="0" tIns="0" rIns="0" bIns="0" anchor="b"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pic>
        <p:nvPicPr>
          <p:cNvPr id="2" name="Picture 1" descr="Logo&#10;&#10;Description automatically generated">
            <a:extLst>
              <a:ext uri="{FF2B5EF4-FFF2-40B4-BE49-F238E27FC236}">
                <a16:creationId xmlns:a16="http://schemas.microsoft.com/office/drawing/2014/main" id="{EF459803-4773-4D4E-BD8B-6E988C122D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0684" y="284693"/>
            <a:ext cx="2233795" cy="902618"/>
          </a:xfrm>
          <a:prstGeom prst="rect">
            <a:avLst/>
          </a:prstGeom>
        </p:spPr>
      </p:pic>
    </p:spTree>
    <p:extLst>
      <p:ext uri="{BB962C8B-B14F-4D97-AF65-F5344CB8AC3E}">
        <p14:creationId xmlns:p14="http://schemas.microsoft.com/office/powerpoint/2010/main" val="102639592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ocument section slide with large white copy and secundary title on blue background">
    <p:spTree>
      <p:nvGrpSpPr>
        <p:cNvPr id="1" name=""/>
        <p:cNvGrpSpPr/>
        <p:nvPr/>
      </p:nvGrpSpPr>
      <p:grpSpPr>
        <a:xfrm>
          <a:off x="0" y="0"/>
          <a:ext cx="0" cy="0"/>
          <a:chOff x="0" y="0"/>
          <a:chExt cx="0" cy="0"/>
        </a:xfrm>
      </p:grpSpPr>
      <p:pic>
        <p:nvPicPr>
          <p:cNvPr id="49" name="Picture 48" descr="A picture containing connector&#10;&#10;Description automatically generated">
            <a:extLst>
              <a:ext uri="{FF2B5EF4-FFF2-40B4-BE49-F238E27FC236}">
                <a16:creationId xmlns:a16="http://schemas.microsoft.com/office/drawing/2014/main" id="{F02CA456-D220-424A-9160-8B7C6E085C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12436475" cy="6994525"/>
          </a:xfrm>
          <a:prstGeom prst="rect">
            <a:avLst/>
          </a:prstGeom>
        </p:spPr>
      </p:pic>
      <p:pic>
        <p:nvPicPr>
          <p:cNvPr id="30" name="Picture 29">
            <a:extLst>
              <a:ext uri="{FF2B5EF4-FFF2-40B4-BE49-F238E27FC236}">
                <a16:creationId xmlns:a16="http://schemas.microsoft.com/office/drawing/2014/main" id="{CAB29A84-0E48-47AF-A20C-BF23F059F2CC}"/>
              </a:ext>
            </a:extLst>
          </p:cNvPr>
          <p:cNvPicPr>
            <a:picLocks noChangeAspect="1"/>
          </p:cNvPicPr>
          <p:nvPr userDrawn="1"/>
        </p:nvPicPr>
        <p:blipFill>
          <a:blip r:embed="rId3">
            <a:alphaModFix/>
          </a:blip>
          <a:stretch>
            <a:fillRect/>
          </a:stretch>
        </p:blipFill>
        <p:spPr>
          <a:xfrm>
            <a:off x="1" y="2058960"/>
            <a:ext cx="12436474" cy="2896502"/>
          </a:xfrm>
          <a:prstGeom prst="rect">
            <a:avLst/>
          </a:prstGeom>
          <a:effectLst>
            <a:outerShdw blurRad="101600" dist="101600" dir="5400000" algn="ctr" rotWithShape="0">
              <a:prstClr val="black">
                <a:alpha val="14000"/>
              </a:prstClr>
            </a:outerShdw>
          </a:effectLst>
        </p:spPr>
      </p:pic>
      <p:pic>
        <p:nvPicPr>
          <p:cNvPr id="53" name="Picture 52" descr="A picture containing connector&#10;&#10;Description automatically generated">
            <a:extLst>
              <a:ext uri="{FF2B5EF4-FFF2-40B4-BE49-F238E27FC236}">
                <a16:creationId xmlns:a16="http://schemas.microsoft.com/office/drawing/2014/main" id="{983606E1-7252-4FB5-831B-826660C96E41}"/>
              </a:ext>
            </a:extLst>
          </p:cNvPr>
          <p:cNvPicPr>
            <a:picLocks noChangeAspect="1"/>
          </p:cNvPicPr>
          <p:nvPr userDrawn="1"/>
        </p:nvPicPr>
        <p:blipFill rotWithShape="1">
          <a:blip r:embed="rId4">
            <a:alphaModFix amt="90000"/>
            <a:extLst>
              <a:ext uri="{BEBA8EAE-BF5A-486C-A8C5-ECC9F3942E4B}">
                <a14:imgProps xmlns:a14="http://schemas.microsoft.com/office/drawing/2010/main">
                  <a14:imgLayer r:embed="rId5">
                    <a14:imgEffect>
                      <a14:artisticBlur radius="15"/>
                    </a14:imgEffect>
                  </a14:imgLayer>
                </a14:imgProps>
              </a:ext>
              <a:ext uri="{28A0092B-C50C-407E-A947-70E740481C1C}">
                <a14:useLocalDpi xmlns:a14="http://schemas.microsoft.com/office/drawing/2010/main" val="0"/>
              </a:ext>
            </a:extLst>
          </a:blip>
          <a:srcRect/>
          <a:stretch/>
        </p:blipFill>
        <p:spPr>
          <a:xfrm>
            <a:off x="0" y="2058960"/>
            <a:ext cx="12436475" cy="2895496"/>
          </a:xfrm>
          <a:prstGeom prst="rect">
            <a:avLst/>
          </a:prstGeom>
        </p:spPr>
      </p:pic>
      <p:sp>
        <p:nvSpPr>
          <p:cNvPr id="6" name="Title">
            <a:extLst>
              <a:ext uri="{FF2B5EF4-FFF2-40B4-BE49-F238E27FC236}">
                <a16:creationId xmlns:a16="http://schemas.microsoft.com/office/drawing/2014/main" id="{FCEFA2CC-1566-46E1-9598-7C3A4EFE2CE5}"/>
              </a:ext>
            </a:extLst>
          </p:cNvPr>
          <p:cNvSpPr>
            <a:spLocks noGrp="1"/>
          </p:cNvSpPr>
          <p:nvPr>
            <p:ph type="title"/>
          </p:nvPr>
        </p:nvSpPr>
        <p:spPr>
          <a:xfrm>
            <a:off x="561567" y="2984037"/>
            <a:ext cx="3775523" cy="1046345"/>
          </a:xfrm>
          <a:prstGeom prst="rect">
            <a:avLst/>
          </a:prstGeom>
        </p:spPr>
        <p:txBody>
          <a:bodyPr vert="horz" wrap="square" lIns="0" tIns="0" rIns="0" bIns="0" rtlCol="0" anchor="ctr">
            <a:spAutoFit/>
          </a:bodyPr>
          <a:lstStyle>
            <a:lvl1pPr>
              <a:lnSpc>
                <a:spcPct val="100000"/>
              </a:lnSpc>
              <a:spcBef>
                <a:spcPts val="0"/>
              </a:spcBef>
              <a:spcAft>
                <a:spcPts val="680"/>
              </a:spcAft>
              <a:defRPr lang="en-US" sz="3400" kern="1200" spc="-85" baseline="0" dirty="0">
                <a:solidFill>
                  <a:schemeClr val="bg1"/>
                </a:solidFill>
                <a:latin typeface="+mj-lt"/>
                <a:ea typeface="+mn-ea"/>
                <a:cs typeface="Segoe UI" panose="020B0502040204020203" pitchFamily="34" charset="0"/>
              </a:defRPr>
            </a:lvl1pPr>
          </a:lstStyle>
          <a:p>
            <a:r>
              <a:rPr lang="en-US"/>
              <a:t>Click to edit Master title style</a:t>
            </a:r>
          </a:p>
        </p:txBody>
      </p:sp>
      <p:sp>
        <p:nvSpPr>
          <p:cNvPr id="42" name="Footer note">
            <a:extLst>
              <a:ext uri="{FF2B5EF4-FFF2-40B4-BE49-F238E27FC236}">
                <a16:creationId xmlns:a16="http://schemas.microsoft.com/office/drawing/2014/main" id="{8D18F80D-C348-4BF9-BDBE-FB51C0F6E26F}"/>
              </a:ext>
            </a:extLst>
          </p:cNvPr>
          <p:cNvSpPr>
            <a:spLocks noGrp="1"/>
          </p:cNvSpPr>
          <p:nvPr>
            <p:ph type="ftr" sz="quarter" idx="3"/>
          </p:nvPr>
        </p:nvSpPr>
        <p:spPr>
          <a:xfrm>
            <a:off x="567773" y="6642335"/>
            <a:ext cx="4396367" cy="130793"/>
          </a:xfrm>
          <a:prstGeom prst="rect">
            <a:avLst/>
          </a:prstGeom>
        </p:spPr>
        <p:txBody>
          <a:bodyPr lIns="0" tIns="0" rIns="0" bIns="0" anchor="b" anchorCtr="0"/>
          <a:lstStyle>
            <a:lvl1pPr>
              <a:spcBef>
                <a:spcPts val="0"/>
              </a:spcBef>
              <a:defRPr sz="1020" b="0" i="0" spc="0" baseline="0">
                <a:solidFill>
                  <a:schemeClr val="bg1"/>
                </a:solidFill>
                <a:latin typeface="Segoe UI" panose="020B0502040204020203" pitchFamily="34" charset="0"/>
                <a:cs typeface="Segoe UI" panose="020B0502040204020203" pitchFamily="34" charset="0"/>
              </a:defRPr>
            </a:lvl1pPr>
          </a:lstStyle>
          <a:p>
            <a:pPr marL="10794" defTabSz="777149"/>
            <a:r>
              <a:rPr lang="en-US"/>
              <a:t>Notes</a:t>
            </a:r>
          </a:p>
        </p:txBody>
      </p:sp>
      <p:pic>
        <p:nvPicPr>
          <p:cNvPr id="45" name="Picture 44">
            <a:extLst>
              <a:ext uri="{FF2B5EF4-FFF2-40B4-BE49-F238E27FC236}">
                <a16:creationId xmlns:a16="http://schemas.microsoft.com/office/drawing/2014/main" id="{A6CBEF3D-695B-4856-A937-91D5831FC3F8}"/>
              </a:ext>
            </a:extLst>
          </p:cNvPr>
          <p:cNvPicPr>
            <a:picLocks noChangeAspect="1"/>
          </p:cNvPicPr>
          <p:nvPr userDrawn="1"/>
        </p:nvPicPr>
        <p:blipFill>
          <a:blip r:embed="rId6" cstate="print">
            <a:biLevel thresh="25000"/>
            <a:extLst>
              <a:ext uri="{28A0092B-C50C-407E-A947-70E740481C1C}">
                <a14:useLocalDpi xmlns:a14="http://schemas.microsoft.com/office/drawing/2010/main" val="0"/>
              </a:ext>
            </a:extLst>
          </a:blip>
          <a:srcRect/>
          <a:stretch/>
        </p:blipFill>
        <p:spPr>
          <a:xfrm>
            <a:off x="280684" y="284693"/>
            <a:ext cx="2019703" cy="901633"/>
          </a:xfrm>
          <a:prstGeom prst="rect">
            <a:avLst/>
          </a:prstGeom>
        </p:spPr>
      </p:pic>
    </p:spTree>
    <p:extLst>
      <p:ext uri="{BB962C8B-B14F-4D97-AF65-F5344CB8AC3E}">
        <p14:creationId xmlns:p14="http://schemas.microsoft.com/office/powerpoint/2010/main" val="405299247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Document blank slide with white background">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9352121A-CA09-42D7-90B6-B81270F3B0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684" y="284693"/>
            <a:ext cx="2233795" cy="902618"/>
          </a:xfrm>
          <a:prstGeom prst="rect">
            <a:avLst/>
          </a:prstGeom>
        </p:spPr>
      </p:pic>
    </p:spTree>
    <p:extLst>
      <p:ext uri="{BB962C8B-B14F-4D97-AF65-F5344CB8AC3E}">
        <p14:creationId xmlns:p14="http://schemas.microsoft.com/office/powerpoint/2010/main" val="68339559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ocument title slide with blue Windows logo on white background">
    <p:spTree>
      <p:nvGrpSpPr>
        <p:cNvPr id="1" name=""/>
        <p:cNvGrpSpPr/>
        <p:nvPr/>
      </p:nvGrpSpPr>
      <p:grpSpPr>
        <a:xfrm>
          <a:off x="0" y="0"/>
          <a:ext cx="0" cy="0"/>
          <a:chOff x="0" y="0"/>
          <a:chExt cx="0" cy="0"/>
        </a:xfrm>
      </p:grpSpPr>
      <p:sp>
        <p:nvSpPr>
          <p:cNvPr id="8" name="Footer note">
            <a:extLst>
              <a:ext uri="{FF2B5EF4-FFF2-40B4-BE49-F238E27FC236}">
                <a16:creationId xmlns:a16="http://schemas.microsoft.com/office/drawing/2014/main" id="{F8A82622-1290-7A4F-9EF9-3F0AA846FD3E}"/>
              </a:ext>
            </a:extLst>
          </p:cNvPr>
          <p:cNvSpPr>
            <a:spLocks noGrp="1"/>
          </p:cNvSpPr>
          <p:nvPr>
            <p:ph type="ftr" sz="quarter" idx="3"/>
          </p:nvPr>
        </p:nvSpPr>
        <p:spPr>
          <a:xfrm>
            <a:off x="567773" y="6642335"/>
            <a:ext cx="5635278" cy="130793"/>
          </a:xfrm>
          <a:prstGeom prst="rect">
            <a:avLst/>
          </a:prstGeom>
        </p:spPr>
        <p:txBody>
          <a:bodyPr lIns="0" tIns="0" rIns="0" bIns="0" anchor="b"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pic>
        <p:nvPicPr>
          <p:cNvPr id="10" name="Picture 9">
            <a:extLst>
              <a:ext uri="{FF2B5EF4-FFF2-40B4-BE49-F238E27FC236}">
                <a16:creationId xmlns:a16="http://schemas.microsoft.com/office/drawing/2014/main" id="{F1C911C7-3BEE-4E1A-A436-880DBAD0D9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80684" y="284691"/>
            <a:ext cx="2019703" cy="901632"/>
          </a:xfrm>
          <a:prstGeom prst="rect">
            <a:avLst/>
          </a:prstGeom>
        </p:spPr>
      </p:pic>
      <p:sp>
        <p:nvSpPr>
          <p:cNvPr id="11" name="Title">
            <a:extLst>
              <a:ext uri="{FF2B5EF4-FFF2-40B4-BE49-F238E27FC236}">
                <a16:creationId xmlns:a16="http://schemas.microsoft.com/office/drawing/2014/main" id="{0BFEAE10-DC14-492F-BFFE-0D6512D4079D}"/>
              </a:ext>
            </a:extLst>
          </p:cNvPr>
          <p:cNvSpPr>
            <a:spLocks noGrp="1"/>
          </p:cNvSpPr>
          <p:nvPr>
            <p:ph type="title" hasCustomPrompt="1"/>
          </p:nvPr>
        </p:nvSpPr>
        <p:spPr>
          <a:xfrm>
            <a:off x="575772" y="2457054"/>
            <a:ext cx="5561058" cy="2946987"/>
          </a:xfrm>
          <a:prstGeom prst="rect">
            <a:avLst/>
          </a:prstGeom>
        </p:spPr>
        <p:txBody>
          <a:bodyPr lIns="0" tIns="0" rIns="0" bIns="0"/>
          <a:lstStyle>
            <a:lvl1pPr>
              <a:lnSpc>
                <a:spcPct val="100000"/>
              </a:lnSpc>
              <a:spcAft>
                <a:spcPts val="680"/>
              </a:spcAft>
              <a:defRPr lang="en-US" sz="3400" kern="1200" spc="0" baseline="0" noProof="0" dirty="0">
                <a:solidFill>
                  <a:srgbClr val="1B1B1B"/>
                </a:solidFill>
                <a:latin typeface="+mj-lt"/>
                <a:ea typeface="+mn-ea"/>
                <a:cs typeface="Segoe UI Variable Text Semibold" pitchFamily="2" charset="0"/>
              </a:defRPr>
            </a:lvl1pPr>
          </a:lstStyle>
          <a:p>
            <a:r>
              <a:rPr lang="en-US" noProof="0"/>
              <a:t>Click to edit copy</a:t>
            </a:r>
          </a:p>
        </p:txBody>
      </p:sp>
      <p:sp>
        <p:nvSpPr>
          <p:cNvPr id="12" name="Picture placeholder" descr="Placeholder area to insert an image">
            <a:extLst>
              <a:ext uri="{FF2B5EF4-FFF2-40B4-BE49-F238E27FC236}">
                <a16:creationId xmlns:a16="http://schemas.microsoft.com/office/drawing/2014/main" id="{EF9DBE44-6A4B-4009-A03D-046B3BC29FB8}"/>
              </a:ext>
              <a:ext uri="{C183D7F6-B498-43B3-948B-1728B52AA6E4}">
                <adec:decorative xmlns:adec="http://schemas.microsoft.com/office/drawing/2017/decorative" val="0"/>
              </a:ext>
            </a:extLst>
          </p:cNvPr>
          <p:cNvSpPr>
            <a:spLocks noGrp="1"/>
          </p:cNvSpPr>
          <p:nvPr>
            <p:ph type="pic" sz="quarter" idx="18" hasCustomPrompt="1"/>
          </p:nvPr>
        </p:nvSpPr>
        <p:spPr bwMode="gray">
          <a:xfrm>
            <a:off x="6218238" y="0"/>
            <a:ext cx="6218237" cy="6994525"/>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Tree>
    <p:extLst>
      <p:ext uri="{BB962C8B-B14F-4D97-AF65-F5344CB8AC3E}">
        <p14:creationId xmlns:p14="http://schemas.microsoft.com/office/powerpoint/2010/main" val="219498395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ocument title slide with program name and blue Windows logo on white background and half-page imag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A11BF5-4181-4814-8CA5-847FE09CDE24}"/>
              </a:ext>
            </a:extLst>
          </p:cNvPr>
          <p:cNvSpPr>
            <a:spLocks noGrp="1"/>
          </p:cNvSpPr>
          <p:nvPr>
            <p:ph type="body" sz="quarter" idx="19"/>
          </p:nvPr>
        </p:nvSpPr>
        <p:spPr>
          <a:xfrm>
            <a:off x="582960" y="1685086"/>
            <a:ext cx="3186230" cy="407016"/>
          </a:xfrm>
          <a:prstGeom prst="rect">
            <a:avLst/>
          </a:prstGeom>
          <a:solidFill>
            <a:srgbClr val="0078D4"/>
          </a:solidFill>
          <a:ln>
            <a:noFill/>
          </a:ln>
        </p:spPr>
        <p:txBody>
          <a:bodyPr wrap="none" lIns="108000" tIns="72000" rIns="108000" bIns="72000" anchor="ctr">
            <a:spAutoFit/>
          </a:bodyPr>
          <a:lstStyle>
            <a:lvl1pPr algn="l">
              <a:defRPr sz="1700">
                <a:solidFill>
                  <a:schemeClr val="bg1"/>
                </a:solidFill>
                <a:latin typeface="+mj-lt"/>
              </a:defRPr>
            </a:lvl1pPr>
          </a:lstStyle>
          <a:p>
            <a:pPr lvl="0"/>
            <a:r>
              <a:rPr lang="en-US"/>
              <a:t>Click to edit Master text styles</a:t>
            </a:r>
          </a:p>
        </p:txBody>
      </p:sp>
      <p:sp>
        <p:nvSpPr>
          <p:cNvPr id="6" name="Picture placeholder" descr="Placeholder area to insert an image">
            <a:extLst>
              <a:ext uri="{FF2B5EF4-FFF2-40B4-BE49-F238E27FC236}">
                <a16:creationId xmlns:a16="http://schemas.microsoft.com/office/drawing/2014/main" id="{560C0344-E38E-40D7-8A83-B1E853D0FF84}"/>
              </a:ext>
              <a:ext uri="{C183D7F6-B498-43B3-948B-1728B52AA6E4}">
                <adec:decorative xmlns:adec="http://schemas.microsoft.com/office/drawing/2017/decorative" val="0"/>
              </a:ext>
            </a:extLst>
          </p:cNvPr>
          <p:cNvSpPr>
            <a:spLocks noGrp="1"/>
          </p:cNvSpPr>
          <p:nvPr>
            <p:ph type="pic" sz="quarter" idx="18" hasCustomPrompt="1"/>
          </p:nvPr>
        </p:nvSpPr>
        <p:spPr bwMode="gray">
          <a:xfrm>
            <a:off x="6218238" y="0"/>
            <a:ext cx="6218237" cy="6994525"/>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7" name="Title">
            <a:extLst>
              <a:ext uri="{FF2B5EF4-FFF2-40B4-BE49-F238E27FC236}">
                <a16:creationId xmlns:a16="http://schemas.microsoft.com/office/drawing/2014/main" id="{85CADD3B-F411-49CC-AB46-8F6FDCDF7ECA}"/>
              </a:ext>
            </a:extLst>
          </p:cNvPr>
          <p:cNvSpPr>
            <a:spLocks noGrp="1"/>
          </p:cNvSpPr>
          <p:nvPr>
            <p:ph type="title" hasCustomPrompt="1"/>
          </p:nvPr>
        </p:nvSpPr>
        <p:spPr>
          <a:xfrm>
            <a:off x="575772" y="2457053"/>
            <a:ext cx="5565548" cy="1504346"/>
          </a:xfrm>
          <a:prstGeom prst="rect">
            <a:avLst/>
          </a:prstGeom>
        </p:spPr>
        <p:txBody>
          <a:bodyPr lIns="0" tIns="0" rIns="0" bIns="0"/>
          <a:lstStyle>
            <a:lvl1pPr>
              <a:lnSpc>
                <a:spcPct val="100000"/>
              </a:lnSpc>
              <a:spcAft>
                <a:spcPts val="680"/>
              </a:spcAft>
              <a:defRPr lang="en-US" sz="3400" kern="1200" spc="0" baseline="0" noProof="0" dirty="0">
                <a:solidFill>
                  <a:srgbClr val="1B1B1B"/>
                </a:solidFill>
                <a:latin typeface="+mj-lt"/>
                <a:ea typeface="+mn-ea"/>
                <a:cs typeface="Segoe UI" panose="020B0502040204020203" pitchFamily="34" charset="0"/>
              </a:defRPr>
            </a:lvl1pPr>
          </a:lstStyle>
          <a:p>
            <a:r>
              <a:rPr lang="en-US" noProof="0"/>
              <a:t>Click to edit copy</a:t>
            </a:r>
          </a:p>
        </p:txBody>
      </p:sp>
      <p:sp>
        <p:nvSpPr>
          <p:cNvPr id="9" name="Footer note">
            <a:extLst>
              <a:ext uri="{FF2B5EF4-FFF2-40B4-BE49-F238E27FC236}">
                <a16:creationId xmlns:a16="http://schemas.microsoft.com/office/drawing/2014/main" id="{C0783002-345D-4151-BD73-A3F6752A07B6}"/>
              </a:ext>
            </a:extLst>
          </p:cNvPr>
          <p:cNvSpPr>
            <a:spLocks noGrp="1"/>
          </p:cNvSpPr>
          <p:nvPr>
            <p:ph type="ftr" sz="quarter" idx="3"/>
          </p:nvPr>
        </p:nvSpPr>
        <p:spPr>
          <a:xfrm>
            <a:off x="567773" y="3961399"/>
            <a:ext cx="5573547" cy="130793"/>
          </a:xfrm>
          <a:prstGeom prst="rect">
            <a:avLst/>
          </a:prstGeom>
        </p:spPr>
        <p:txBody>
          <a:bodyPr lIns="0" tIns="0" rIns="0" bIns="0" anchor="t"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pic>
        <p:nvPicPr>
          <p:cNvPr id="2" name="Picture 1">
            <a:extLst>
              <a:ext uri="{FF2B5EF4-FFF2-40B4-BE49-F238E27FC236}">
                <a16:creationId xmlns:a16="http://schemas.microsoft.com/office/drawing/2014/main" id="{713C71CB-8AD4-48DE-8CB9-709F9BFA9C1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80684" y="5808201"/>
            <a:ext cx="2019703" cy="901632"/>
          </a:xfrm>
          <a:prstGeom prst="rect">
            <a:avLst/>
          </a:prstGeom>
        </p:spPr>
      </p:pic>
    </p:spTree>
    <p:extLst>
      <p:ext uri="{BB962C8B-B14F-4D97-AF65-F5344CB8AC3E}">
        <p14:creationId xmlns:p14="http://schemas.microsoft.com/office/powerpoint/2010/main" val="374101382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Document title slide with blue Windows logo on white background">
    <p:spTree>
      <p:nvGrpSpPr>
        <p:cNvPr id="1" name=""/>
        <p:cNvGrpSpPr/>
        <p:nvPr/>
      </p:nvGrpSpPr>
      <p:grpSpPr>
        <a:xfrm>
          <a:off x="0" y="0"/>
          <a:ext cx="0" cy="0"/>
          <a:chOff x="0" y="0"/>
          <a:chExt cx="0" cy="0"/>
        </a:xfrm>
      </p:grpSpPr>
      <p:sp>
        <p:nvSpPr>
          <p:cNvPr id="8" name="Footer note">
            <a:extLst>
              <a:ext uri="{FF2B5EF4-FFF2-40B4-BE49-F238E27FC236}">
                <a16:creationId xmlns:a16="http://schemas.microsoft.com/office/drawing/2014/main" id="{F8A82622-1290-7A4F-9EF9-3F0AA846FD3E}"/>
              </a:ext>
            </a:extLst>
          </p:cNvPr>
          <p:cNvSpPr>
            <a:spLocks noGrp="1"/>
          </p:cNvSpPr>
          <p:nvPr>
            <p:ph type="ftr" sz="quarter" idx="3"/>
          </p:nvPr>
        </p:nvSpPr>
        <p:spPr>
          <a:xfrm>
            <a:off x="567773" y="6642335"/>
            <a:ext cx="5635278" cy="130793"/>
          </a:xfrm>
          <a:prstGeom prst="rect">
            <a:avLst/>
          </a:prstGeom>
        </p:spPr>
        <p:txBody>
          <a:bodyPr lIns="0" tIns="0" rIns="0" bIns="0" anchor="b"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pic>
        <p:nvPicPr>
          <p:cNvPr id="10" name="Picture 9">
            <a:extLst>
              <a:ext uri="{FF2B5EF4-FFF2-40B4-BE49-F238E27FC236}">
                <a16:creationId xmlns:a16="http://schemas.microsoft.com/office/drawing/2014/main" id="{F1C911C7-3BEE-4E1A-A436-880DBAD0D9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80684" y="284694"/>
            <a:ext cx="2019703" cy="901633"/>
          </a:xfrm>
          <a:prstGeom prst="rect">
            <a:avLst/>
          </a:prstGeom>
        </p:spPr>
      </p:pic>
      <p:sp>
        <p:nvSpPr>
          <p:cNvPr id="5" name="Title">
            <a:extLst>
              <a:ext uri="{FF2B5EF4-FFF2-40B4-BE49-F238E27FC236}">
                <a16:creationId xmlns:a16="http://schemas.microsoft.com/office/drawing/2014/main" id="{C17D1400-75FC-48BC-9CEE-71AD8974659D}"/>
              </a:ext>
            </a:extLst>
          </p:cNvPr>
          <p:cNvSpPr>
            <a:spLocks noGrp="1"/>
          </p:cNvSpPr>
          <p:nvPr>
            <p:ph type="title" hasCustomPrompt="1"/>
          </p:nvPr>
        </p:nvSpPr>
        <p:spPr>
          <a:xfrm>
            <a:off x="3427201" y="520155"/>
            <a:ext cx="5561058" cy="2946987"/>
          </a:xfrm>
          <a:prstGeom prst="rect">
            <a:avLst/>
          </a:prstGeom>
        </p:spPr>
        <p:txBody>
          <a:bodyPr lIns="0" tIns="0" rIns="0" bIns="0"/>
          <a:lstStyle>
            <a:lvl1pPr>
              <a:lnSpc>
                <a:spcPct val="100000"/>
              </a:lnSpc>
              <a:spcAft>
                <a:spcPts val="680"/>
              </a:spcAft>
              <a:defRPr lang="en-US" sz="3400" kern="1200" spc="0" baseline="0" noProof="0" dirty="0">
                <a:solidFill>
                  <a:srgbClr val="1B1B1B"/>
                </a:solidFill>
                <a:latin typeface="+mj-lt"/>
                <a:ea typeface="+mn-ea"/>
                <a:cs typeface="Segoe UI" panose="020B0502040204020203" pitchFamily="34" charset="0"/>
              </a:defRPr>
            </a:lvl1pPr>
          </a:lstStyle>
          <a:p>
            <a:r>
              <a:rPr lang="en-US" noProof="0"/>
              <a:t>Click to edit copy</a:t>
            </a:r>
          </a:p>
        </p:txBody>
      </p:sp>
    </p:spTree>
    <p:extLst>
      <p:ext uri="{BB962C8B-B14F-4D97-AF65-F5344CB8AC3E}">
        <p14:creationId xmlns:p14="http://schemas.microsoft.com/office/powerpoint/2010/main" val="115506922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Document section slide with large white copy and secundary title on blue backgroun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DDC5EDE1-F106-4BF4-BA60-8E1E25AC88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36474" cy="6994525"/>
          </a:xfrm>
          <a:prstGeom prst="rect">
            <a:avLst/>
          </a:prstGeom>
        </p:spPr>
      </p:pic>
      <p:pic>
        <p:nvPicPr>
          <p:cNvPr id="30" name="Picture 29">
            <a:extLst>
              <a:ext uri="{FF2B5EF4-FFF2-40B4-BE49-F238E27FC236}">
                <a16:creationId xmlns:a16="http://schemas.microsoft.com/office/drawing/2014/main" id="{CAB29A84-0E48-47AF-A20C-BF23F059F2CC}"/>
              </a:ext>
            </a:extLst>
          </p:cNvPr>
          <p:cNvPicPr>
            <a:picLocks noChangeAspect="1"/>
          </p:cNvPicPr>
          <p:nvPr userDrawn="1"/>
        </p:nvPicPr>
        <p:blipFill>
          <a:blip r:embed="rId3">
            <a:alphaModFix/>
          </a:blip>
          <a:stretch>
            <a:fillRect/>
          </a:stretch>
        </p:blipFill>
        <p:spPr>
          <a:xfrm>
            <a:off x="1" y="2058960"/>
            <a:ext cx="12436474" cy="2896502"/>
          </a:xfrm>
          <a:prstGeom prst="rect">
            <a:avLst/>
          </a:prstGeom>
          <a:effectLst>
            <a:outerShdw blurRad="101600" dist="101600" dir="5400000" algn="ctr" rotWithShape="0">
              <a:prstClr val="black">
                <a:alpha val="14000"/>
              </a:prstClr>
            </a:outerShdw>
          </a:effectLst>
        </p:spPr>
      </p:pic>
      <p:pic>
        <p:nvPicPr>
          <p:cNvPr id="38" name="Picture 37" descr="A picture containing connector&#10;&#10;Description automatically generated">
            <a:extLst>
              <a:ext uri="{FF2B5EF4-FFF2-40B4-BE49-F238E27FC236}">
                <a16:creationId xmlns:a16="http://schemas.microsoft.com/office/drawing/2014/main" id="{06FE3742-61C9-4384-9185-6F68C87A1CDF}"/>
              </a:ext>
            </a:extLst>
          </p:cNvPr>
          <p:cNvPicPr>
            <a:picLocks noChangeAspect="1"/>
          </p:cNvPicPr>
          <p:nvPr userDrawn="1"/>
        </p:nvPicPr>
        <p:blipFill rotWithShape="1">
          <a:blip r:embed="rId4">
            <a:alphaModFix amt="90000"/>
            <a:extLst>
              <a:ext uri="{BEBA8EAE-BF5A-486C-A8C5-ECC9F3942E4B}">
                <a14:imgProps xmlns:a14="http://schemas.microsoft.com/office/drawing/2010/main">
                  <a14:imgLayer r:embed="rId5">
                    <a14:imgEffect>
                      <a14:artisticBlur radius="15"/>
                    </a14:imgEffect>
                  </a14:imgLayer>
                </a14:imgProps>
              </a:ext>
              <a:ext uri="{28A0092B-C50C-407E-A947-70E740481C1C}">
                <a14:useLocalDpi xmlns:a14="http://schemas.microsoft.com/office/drawing/2010/main" val="0"/>
              </a:ext>
            </a:extLst>
          </a:blip>
          <a:srcRect/>
          <a:stretch/>
        </p:blipFill>
        <p:spPr>
          <a:xfrm>
            <a:off x="0" y="2058959"/>
            <a:ext cx="12436475" cy="2896503"/>
          </a:xfrm>
          <a:prstGeom prst="rect">
            <a:avLst/>
          </a:prstGeom>
        </p:spPr>
      </p:pic>
      <p:sp>
        <p:nvSpPr>
          <p:cNvPr id="6" name="Title">
            <a:extLst>
              <a:ext uri="{FF2B5EF4-FFF2-40B4-BE49-F238E27FC236}">
                <a16:creationId xmlns:a16="http://schemas.microsoft.com/office/drawing/2014/main" id="{FCEFA2CC-1566-46E1-9598-7C3A4EFE2CE5}"/>
              </a:ext>
            </a:extLst>
          </p:cNvPr>
          <p:cNvSpPr>
            <a:spLocks noGrp="1"/>
          </p:cNvSpPr>
          <p:nvPr>
            <p:ph type="title"/>
          </p:nvPr>
        </p:nvSpPr>
        <p:spPr>
          <a:xfrm>
            <a:off x="561567" y="3245623"/>
            <a:ext cx="5656671" cy="523173"/>
          </a:xfrm>
          <a:prstGeom prst="rect">
            <a:avLst/>
          </a:prstGeom>
        </p:spPr>
        <p:txBody>
          <a:bodyPr vert="horz" wrap="square" lIns="0" tIns="0" rIns="0" bIns="0" rtlCol="0" anchor="ctr">
            <a:spAutoFit/>
          </a:bodyPr>
          <a:lstStyle>
            <a:lvl1pPr>
              <a:lnSpc>
                <a:spcPct val="100000"/>
              </a:lnSpc>
              <a:spcBef>
                <a:spcPts val="0"/>
              </a:spcBef>
              <a:spcAft>
                <a:spcPts val="680"/>
              </a:spcAft>
              <a:defRPr lang="en-US" sz="3400" kern="1200" spc="-85" baseline="0" dirty="0">
                <a:solidFill>
                  <a:schemeClr val="bg1"/>
                </a:solidFill>
                <a:latin typeface="+mj-lt"/>
                <a:ea typeface="+mn-ea"/>
                <a:cs typeface="Segoe UI" panose="020B0502040204020203" pitchFamily="34" charset="0"/>
              </a:defRPr>
            </a:lvl1pPr>
          </a:lstStyle>
          <a:p>
            <a:r>
              <a:rPr lang="en-US"/>
              <a:t>Click to edit Master title style</a:t>
            </a:r>
          </a:p>
        </p:txBody>
      </p:sp>
      <p:pic>
        <p:nvPicPr>
          <p:cNvPr id="40" name="Picture 39" descr="Logo&#10;&#10;Description automatically generated">
            <a:extLst>
              <a:ext uri="{FF2B5EF4-FFF2-40B4-BE49-F238E27FC236}">
                <a16:creationId xmlns:a16="http://schemas.microsoft.com/office/drawing/2014/main" id="{F086CC2F-C0F4-47B2-BE97-CBDFA4ADB525}"/>
              </a:ext>
            </a:extLst>
          </p:cNvPr>
          <p:cNvPicPr>
            <a:picLocks noChangeAspect="1"/>
          </p:cNvPicPr>
          <p:nvPr userDrawn="1"/>
        </p:nvPicPr>
        <p:blipFill>
          <a:blip r:embed="rId6" cstate="print">
            <a:biLevel thresh="25000"/>
            <a:extLst>
              <a:ext uri="{28A0092B-C50C-407E-A947-70E740481C1C}">
                <a14:useLocalDpi xmlns:a14="http://schemas.microsoft.com/office/drawing/2010/main" val="0"/>
              </a:ext>
            </a:extLst>
          </a:blip>
          <a:stretch>
            <a:fillRect/>
          </a:stretch>
        </p:blipFill>
        <p:spPr>
          <a:xfrm>
            <a:off x="8125271" y="3011532"/>
            <a:ext cx="2404171" cy="971462"/>
          </a:xfrm>
          <a:prstGeom prst="rect">
            <a:avLst/>
          </a:prstGeom>
        </p:spPr>
      </p:pic>
      <p:sp>
        <p:nvSpPr>
          <p:cNvPr id="42" name="Footer note">
            <a:extLst>
              <a:ext uri="{FF2B5EF4-FFF2-40B4-BE49-F238E27FC236}">
                <a16:creationId xmlns:a16="http://schemas.microsoft.com/office/drawing/2014/main" id="{8D18F80D-C348-4BF9-BDBE-FB51C0F6E26F}"/>
              </a:ext>
            </a:extLst>
          </p:cNvPr>
          <p:cNvSpPr>
            <a:spLocks noGrp="1"/>
          </p:cNvSpPr>
          <p:nvPr>
            <p:ph type="ftr" sz="quarter" idx="3"/>
          </p:nvPr>
        </p:nvSpPr>
        <p:spPr>
          <a:xfrm>
            <a:off x="567773" y="6642335"/>
            <a:ext cx="3039051" cy="130793"/>
          </a:xfrm>
          <a:prstGeom prst="rect">
            <a:avLst/>
          </a:prstGeom>
        </p:spPr>
        <p:txBody>
          <a:bodyPr lIns="0" tIns="0" rIns="0" bIns="0" anchor="b" anchorCtr="0"/>
          <a:lstStyle>
            <a:lvl1pPr>
              <a:spcBef>
                <a:spcPts val="0"/>
              </a:spcBef>
              <a:defRPr sz="1020" b="0" i="0" spc="0" baseline="0">
                <a:solidFill>
                  <a:schemeClr val="bg1"/>
                </a:solidFill>
                <a:latin typeface="Segoe UI" panose="020B0502040204020203" pitchFamily="34" charset="0"/>
                <a:cs typeface="Segoe UI" panose="020B0502040204020203" pitchFamily="34" charset="0"/>
              </a:defRPr>
            </a:lvl1pPr>
          </a:lstStyle>
          <a:p>
            <a:pPr marL="10794" defTabSz="777149"/>
            <a:r>
              <a:rPr lang="en-US"/>
              <a:t>Notes</a:t>
            </a:r>
          </a:p>
        </p:txBody>
      </p:sp>
    </p:spTree>
    <p:extLst>
      <p:ext uri="{BB962C8B-B14F-4D97-AF65-F5344CB8AC3E}">
        <p14:creationId xmlns:p14="http://schemas.microsoft.com/office/powerpoint/2010/main" val="26983623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Document title slide with blue Windows logo on white background">
    <p:spTree>
      <p:nvGrpSpPr>
        <p:cNvPr id="1" name=""/>
        <p:cNvGrpSpPr/>
        <p:nvPr/>
      </p:nvGrpSpPr>
      <p:grpSpPr>
        <a:xfrm>
          <a:off x="0" y="0"/>
          <a:ext cx="0" cy="0"/>
          <a:chOff x="0" y="0"/>
          <a:chExt cx="0" cy="0"/>
        </a:xfrm>
      </p:grpSpPr>
      <p:sp>
        <p:nvSpPr>
          <p:cNvPr id="8" name="Footer note">
            <a:extLst>
              <a:ext uri="{FF2B5EF4-FFF2-40B4-BE49-F238E27FC236}">
                <a16:creationId xmlns:a16="http://schemas.microsoft.com/office/drawing/2014/main" id="{F8A82622-1290-7A4F-9EF9-3F0AA846FD3E}"/>
              </a:ext>
            </a:extLst>
          </p:cNvPr>
          <p:cNvSpPr>
            <a:spLocks noGrp="1"/>
          </p:cNvSpPr>
          <p:nvPr>
            <p:ph type="ftr" sz="quarter" idx="3"/>
          </p:nvPr>
        </p:nvSpPr>
        <p:spPr>
          <a:xfrm>
            <a:off x="567773" y="6642335"/>
            <a:ext cx="5635278" cy="130793"/>
          </a:xfrm>
          <a:prstGeom prst="rect">
            <a:avLst/>
          </a:prstGeom>
        </p:spPr>
        <p:txBody>
          <a:bodyPr lIns="0" tIns="0" rIns="0" bIns="0" anchor="b"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sp>
        <p:nvSpPr>
          <p:cNvPr id="11" name="Title">
            <a:extLst>
              <a:ext uri="{FF2B5EF4-FFF2-40B4-BE49-F238E27FC236}">
                <a16:creationId xmlns:a16="http://schemas.microsoft.com/office/drawing/2014/main" id="{0BFEAE10-DC14-492F-BFFE-0D6512D4079D}"/>
              </a:ext>
            </a:extLst>
          </p:cNvPr>
          <p:cNvSpPr>
            <a:spLocks noGrp="1"/>
          </p:cNvSpPr>
          <p:nvPr>
            <p:ph type="title" hasCustomPrompt="1"/>
          </p:nvPr>
        </p:nvSpPr>
        <p:spPr>
          <a:xfrm>
            <a:off x="575772" y="2457054"/>
            <a:ext cx="5561058" cy="2946987"/>
          </a:xfrm>
          <a:prstGeom prst="rect">
            <a:avLst/>
          </a:prstGeom>
        </p:spPr>
        <p:txBody>
          <a:bodyPr lIns="0" tIns="0" rIns="0" bIns="0"/>
          <a:lstStyle>
            <a:lvl1pPr>
              <a:lnSpc>
                <a:spcPct val="100000"/>
              </a:lnSpc>
              <a:spcAft>
                <a:spcPts val="680"/>
              </a:spcAft>
              <a:defRPr lang="en-US" sz="3400" kern="1200" spc="0" baseline="0" noProof="0" dirty="0">
                <a:solidFill>
                  <a:srgbClr val="1B1B1B"/>
                </a:solidFill>
                <a:latin typeface="+mj-lt"/>
                <a:ea typeface="+mn-ea"/>
                <a:cs typeface="Segoe UI Variable Text Semibold" pitchFamily="2" charset="0"/>
              </a:defRPr>
            </a:lvl1pPr>
          </a:lstStyle>
          <a:p>
            <a:r>
              <a:rPr lang="en-US" noProof="0"/>
              <a:t>Click to edit copy</a:t>
            </a:r>
          </a:p>
        </p:txBody>
      </p:sp>
      <p:sp>
        <p:nvSpPr>
          <p:cNvPr id="12" name="Picture placeholder" descr="Placeholder area to insert an image">
            <a:extLst>
              <a:ext uri="{FF2B5EF4-FFF2-40B4-BE49-F238E27FC236}">
                <a16:creationId xmlns:a16="http://schemas.microsoft.com/office/drawing/2014/main" id="{EF9DBE44-6A4B-4009-A03D-046B3BC29FB8}"/>
              </a:ext>
              <a:ext uri="{C183D7F6-B498-43B3-948B-1728B52AA6E4}">
                <adec:decorative xmlns:adec="http://schemas.microsoft.com/office/drawing/2017/decorative" val="0"/>
              </a:ext>
            </a:extLst>
          </p:cNvPr>
          <p:cNvSpPr>
            <a:spLocks noGrp="1"/>
          </p:cNvSpPr>
          <p:nvPr>
            <p:ph type="pic" sz="quarter" idx="18" hasCustomPrompt="1"/>
          </p:nvPr>
        </p:nvSpPr>
        <p:spPr bwMode="gray">
          <a:xfrm>
            <a:off x="6218238" y="0"/>
            <a:ext cx="6218237" cy="6994525"/>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pic>
        <p:nvPicPr>
          <p:cNvPr id="2" name="Picture 1" descr="Logo&#10;&#10;Description automatically generated">
            <a:extLst>
              <a:ext uri="{FF2B5EF4-FFF2-40B4-BE49-F238E27FC236}">
                <a16:creationId xmlns:a16="http://schemas.microsoft.com/office/drawing/2014/main" id="{402F416B-D36D-48BF-8D86-602AE89F57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684" y="284693"/>
            <a:ext cx="2233795" cy="902618"/>
          </a:xfrm>
          <a:prstGeom prst="rect">
            <a:avLst/>
          </a:prstGeom>
        </p:spPr>
      </p:pic>
    </p:spTree>
    <p:extLst>
      <p:ext uri="{BB962C8B-B14F-4D97-AF65-F5344CB8AC3E}">
        <p14:creationId xmlns:p14="http://schemas.microsoft.com/office/powerpoint/2010/main" val="122016714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Document title slide with blue Windows logo on white background">
    <p:spTree>
      <p:nvGrpSpPr>
        <p:cNvPr id="1" name=""/>
        <p:cNvGrpSpPr/>
        <p:nvPr/>
      </p:nvGrpSpPr>
      <p:grpSpPr>
        <a:xfrm>
          <a:off x="0" y="0"/>
          <a:ext cx="0" cy="0"/>
          <a:chOff x="0" y="0"/>
          <a:chExt cx="0" cy="0"/>
        </a:xfrm>
      </p:grpSpPr>
      <p:sp>
        <p:nvSpPr>
          <p:cNvPr id="8" name="Footer note">
            <a:extLst>
              <a:ext uri="{FF2B5EF4-FFF2-40B4-BE49-F238E27FC236}">
                <a16:creationId xmlns:a16="http://schemas.microsoft.com/office/drawing/2014/main" id="{F8A82622-1290-7A4F-9EF9-3F0AA846FD3E}"/>
              </a:ext>
            </a:extLst>
          </p:cNvPr>
          <p:cNvSpPr>
            <a:spLocks noGrp="1"/>
          </p:cNvSpPr>
          <p:nvPr>
            <p:ph type="ftr" sz="quarter" idx="3"/>
          </p:nvPr>
        </p:nvSpPr>
        <p:spPr>
          <a:xfrm>
            <a:off x="567773" y="6642335"/>
            <a:ext cx="5635278" cy="130793"/>
          </a:xfrm>
          <a:prstGeom prst="rect">
            <a:avLst/>
          </a:prstGeom>
        </p:spPr>
        <p:txBody>
          <a:bodyPr lIns="0" tIns="0" rIns="0" bIns="0" anchor="b"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sp>
        <p:nvSpPr>
          <p:cNvPr id="11" name="Title">
            <a:extLst>
              <a:ext uri="{FF2B5EF4-FFF2-40B4-BE49-F238E27FC236}">
                <a16:creationId xmlns:a16="http://schemas.microsoft.com/office/drawing/2014/main" id="{0BFEAE10-DC14-492F-BFFE-0D6512D4079D}"/>
              </a:ext>
            </a:extLst>
          </p:cNvPr>
          <p:cNvSpPr>
            <a:spLocks noGrp="1"/>
          </p:cNvSpPr>
          <p:nvPr>
            <p:ph type="title" hasCustomPrompt="1"/>
          </p:nvPr>
        </p:nvSpPr>
        <p:spPr>
          <a:xfrm>
            <a:off x="575772" y="2457054"/>
            <a:ext cx="5561058" cy="2946987"/>
          </a:xfrm>
          <a:prstGeom prst="rect">
            <a:avLst/>
          </a:prstGeom>
        </p:spPr>
        <p:txBody>
          <a:bodyPr lIns="0" tIns="0" rIns="0" bIns="0"/>
          <a:lstStyle>
            <a:lvl1pPr>
              <a:lnSpc>
                <a:spcPct val="100000"/>
              </a:lnSpc>
              <a:spcAft>
                <a:spcPts val="680"/>
              </a:spcAft>
              <a:defRPr lang="en-US" sz="3400" kern="1200" spc="0" baseline="0" noProof="0" dirty="0">
                <a:solidFill>
                  <a:srgbClr val="1B1B1B"/>
                </a:solidFill>
                <a:latin typeface="+mj-lt"/>
                <a:ea typeface="+mn-ea"/>
                <a:cs typeface="Segoe UI Variable Text Semibold" pitchFamily="2" charset="0"/>
              </a:defRPr>
            </a:lvl1pPr>
          </a:lstStyle>
          <a:p>
            <a:r>
              <a:rPr lang="en-US" noProof="0"/>
              <a:t>Click to edit copy</a:t>
            </a:r>
          </a:p>
        </p:txBody>
      </p:sp>
      <p:sp>
        <p:nvSpPr>
          <p:cNvPr id="12" name="Picture placeholder" descr="Placeholder area to insert an image">
            <a:extLst>
              <a:ext uri="{FF2B5EF4-FFF2-40B4-BE49-F238E27FC236}">
                <a16:creationId xmlns:a16="http://schemas.microsoft.com/office/drawing/2014/main" id="{EF9DBE44-6A4B-4009-A03D-046B3BC29FB8}"/>
              </a:ext>
              <a:ext uri="{C183D7F6-B498-43B3-948B-1728B52AA6E4}">
                <adec:decorative xmlns:adec="http://schemas.microsoft.com/office/drawing/2017/decorative" val="0"/>
              </a:ext>
            </a:extLst>
          </p:cNvPr>
          <p:cNvSpPr>
            <a:spLocks noGrp="1"/>
          </p:cNvSpPr>
          <p:nvPr>
            <p:ph type="pic" sz="quarter" idx="18" hasCustomPrompt="1"/>
          </p:nvPr>
        </p:nvSpPr>
        <p:spPr bwMode="gray">
          <a:xfrm>
            <a:off x="6218238" y="0"/>
            <a:ext cx="6218237" cy="6994525"/>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Tree>
    <p:extLst>
      <p:ext uri="{BB962C8B-B14F-4D97-AF65-F5344CB8AC3E}">
        <p14:creationId xmlns:p14="http://schemas.microsoft.com/office/powerpoint/2010/main" val="31010589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Document title slide with blue Windows logo on white background">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5342E14A-2A42-43D8-9170-5AFA3A5CC150}"/>
              </a:ext>
            </a:extLst>
          </p:cNvPr>
          <p:cNvSpPr>
            <a:spLocks noGrp="1"/>
          </p:cNvSpPr>
          <p:nvPr>
            <p:ph type="title" hasCustomPrompt="1"/>
          </p:nvPr>
        </p:nvSpPr>
        <p:spPr>
          <a:xfrm>
            <a:off x="3427201" y="520155"/>
            <a:ext cx="5561058" cy="2946987"/>
          </a:xfrm>
          <a:prstGeom prst="rect">
            <a:avLst/>
          </a:prstGeom>
        </p:spPr>
        <p:txBody>
          <a:bodyPr lIns="0" tIns="0" rIns="0" bIns="0"/>
          <a:lstStyle>
            <a:lvl1pPr>
              <a:lnSpc>
                <a:spcPct val="100000"/>
              </a:lnSpc>
              <a:spcAft>
                <a:spcPts val="680"/>
              </a:spcAft>
              <a:defRPr lang="en-US" sz="3400" kern="1200" spc="0" baseline="0" noProof="0" dirty="0">
                <a:solidFill>
                  <a:srgbClr val="1B1B1B"/>
                </a:solidFill>
                <a:latin typeface="+mj-lt"/>
                <a:ea typeface="+mn-ea"/>
                <a:cs typeface="Segoe UI" panose="020B0502040204020203" pitchFamily="34" charset="0"/>
              </a:defRPr>
            </a:lvl1pPr>
          </a:lstStyle>
          <a:p>
            <a:r>
              <a:rPr lang="en-US" noProof="0"/>
              <a:t>Click to edit copy</a:t>
            </a:r>
          </a:p>
        </p:txBody>
      </p:sp>
      <p:sp>
        <p:nvSpPr>
          <p:cNvPr id="8" name="Footer note">
            <a:extLst>
              <a:ext uri="{FF2B5EF4-FFF2-40B4-BE49-F238E27FC236}">
                <a16:creationId xmlns:a16="http://schemas.microsoft.com/office/drawing/2014/main" id="{F8A82622-1290-7A4F-9EF9-3F0AA846FD3E}"/>
              </a:ext>
            </a:extLst>
          </p:cNvPr>
          <p:cNvSpPr>
            <a:spLocks noGrp="1"/>
          </p:cNvSpPr>
          <p:nvPr>
            <p:ph type="ftr" sz="quarter" idx="3"/>
          </p:nvPr>
        </p:nvSpPr>
        <p:spPr>
          <a:xfrm>
            <a:off x="567773" y="6642335"/>
            <a:ext cx="5635278" cy="130793"/>
          </a:xfrm>
          <a:prstGeom prst="rect">
            <a:avLst/>
          </a:prstGeom>
        </p:spPr>
        <p:txBody>
          <a:bodyPr lIns="0" tIns="0" rIns="0" bIns="0" anchor="b"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pic>
        <p:nvPicPr>
          <p:cNvPr id="2" name="Picture 1" descr="Logo&#10;&#10;Description automatically generated">
            <a:extLst>
              <a:ext uri="{FF2B5EF4-FFF2-40B4-BE49-F238E27FC236}">
                <a16:creationId xmlns:a16="http://schemas.microsoft.com/office/drawing/2014/main" id="{0D21C1EE-A835-4CE0-908F-3E4B12FC47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684" y="284693"/>
            <a:ext cx="2233795" cy="902618"/>
          </a:xfrm>
          <a:prstGeom prst="rect">
            <a:avLst/>
          </a:prstGeom>
        </p:spPr>
      </p:pic>
    </p:spTree>
    <p:extLst>
      <p:ext uri="{BB962C8B-B14F-4D97-AF65-F5344CB8AC3E}">
        <p14:creationId xmlns:p14="http://schemas.microsoft.com/office/powerpoint/2010/main" val="229068169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ocument title slide with Microsoft logo on white background with half-page image">
    <p:spTree>
      <p:nvGrpSpPr>
        <p:cNvPr id="1" name=""/>
        <p:cNvGrpSpPr/>
        <p:nvPr/>
      </p:nvGrpSpPr>
      <p:grpSpPr>
        <a:xfrm>
          <a:off x="0" y="0"/>
          <a:ext cx="0" cy="0"/>
          <a:chOff x="0" y="0"/>
          <a:chExt cx="0" cy="0"/>
        </a:xfrm>
      </p:grpSpPr>
      <p:sp>
        <p:nvSpPr>
          <p:cNvPr id="6" name="Picture placeholder" descr="Placeholder area to insert an image">
            <a:extLst>
              <a:ext uri="{FF2B5EF4-FFF2-40B4-BE49-F238E27FC236}">
                <a16:creationId xmlns:a16="http://schemas.microsoft.com/office/drawing/2014/main" id="{684B330A-4E9F-4E71-A32D-114886322B5C}"/>
              </a:ext>
              <a:ext uri="{C183D7F6-B498-43B3-948B-1728B52AA6E4}">
                <adec:decorative xmlns:adec="http://schemas.microsoft.com/office/drawing/2017/decorative" val="0"/>
              </a:ext>
            </a:extLst>
          </p:cNvPr>
          <p:cNvSpPr>
            <a:spLocks noGrp="1"/>
          </p:cNvSpPr>
          <p:nvPr>
            <p:ph type="pic" sz="quarter" idx="18" hasCustomPrompt="1"/>
          </p:nvPr>
        </p:nvSpPr>
        <p:spPr bwMode="gray">
          <a:xfrm>
            <a:off x="6218238" y="0"/>
            <a:ext cx="6218237" cy="6994525"/>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505050"/>
                </a:solidFill>
                <a:latin typeface="+mj-lt"/>
                <a:cs typeface="Segoe UI" panose="020B0502040204020203" pitchFamily="34" charset="0"/>
              </a:defRPr>
            </a:lvl1pPr>
          </a:lstStyle>
          <a:p>
            <a:r>
              <a:rPr lang="en-US"/>
              <a:t>drag &amp; drop your photo here </a:t>
            </a:r>
            <a:br>
              <a:rPr lang="en-US"/>
            </a:br>
            <a:r>
              <a:rPr lang="en-US"/>
              <a:t>or click the icon to insert</a:t>
            </a:r>
          </a:p>
        </p:txBody>
      </p:sp>
      <p:pic>
        <p:nvPicPr>
          <p:cNvPr id="12" name="Microsoft logo">
            <a:extLst>
              <a:ext uri="{FF2B5EF4-FFF2-40B4-BE49-F238E27FC236}">
                <a16:creationId xmlns:a16="http://schemas.microsoft.com/office/drawing/2014/main" id="{9EFD75ED-509A-45A1-BCDF-8A5A35F3EEC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685" y="284693"/>
            <a:ext cx="2014128" cy="902618"/>
          </a:xfrm>
          <a:prstGeom prst="rect">
            <a:avLst/>
          </a:prstGeom>
        </p:spPr>
      </p:pic>
      <p:sp>
        <p:nvSpPr>
          <p:cNvPr id="9" name="Title">
            <a:extLst>
              <a:ext uri="{FF2B5EF4-FFF2-40B4-BE49-F238E27FC236}">
                <a16:creationId xmlns:a16="http://schemas.microsoft.com/office/drawing/2014/main" id="{78749A5B-B13C-487F-8363-4C6B8EAD0F51}"/>
              </a:ext>
            </a:extLst>
          </p:cNvPr>
          <p:cNvSpPr>
            <a:spLocks noGrp="1"/>
          </p:cNvSpPr>
          <p:nvPr>
            <p:ph type="title" hasCustomPrompt="1"/>
          </p:nvPr>
        </p:nvSpPr>
        <p:spPr>
          <a:xfrm>
            <a:off x="575772" y="2457054"/>
            <a:ext cx="5561058" cy="2946987"/>
          </a:xfrm>
          <a:prstGeom prst="rect">
            <a:avLst/>
          </a:prstGeom>
        </p:spPr>
        <p:txBody>
          <a:bodyPr lIns="0" tIns="0" rIns="0" bIns="0"/>
          <a:lstStyle>
            <a:lvl1pPr>
              <a:lnSpc>
                <a:spcPct val="100000"/>
              </a:lnSpc>
              <a:spcAft>
                <a:spcPts val="680"/>
              </a:spcAft>
              <a:defRPr lang="en-US" sz="3400" kern="1200" spc="0" baseline="0" noProof="0" dirty="0">
                <a:solidFill>
                  <a:srgbClr val="1B1B1B"/>
                </a:solidFill>
                <a:latin typeface="+mj-lt"/>
                <a:ea typeface="+mn-ea"/>
                <a:cs typeface="Segoe UI" panose="020B0502040204020203" pitchFamily="34" charset="0"/>
              </a:defRPr>
            </a:lvl1pPr>
          </a:lstStyle>
          <a:p>
            <a:r>
              <a:rPr lang="en-US" noProof="0"/>
              <a:t>Click to edit copy</a:t>
            </a:r>
          </a:p>
        </p:txBody>
      </p:sp>
      <p:sp>
        <p:nvSpPr>
          <p:cNvPr id="10" name="Footer note">
            <a:extLst>
              <a:ext uri="{FF2B5EF4-FFF2-40B4-BE49-F238E27FC236}">
                <a16:creationId xmlns:a16="http://schemas.microsoft.com/office/drawing/2014/main" id="{137E0B19-A83E-4B86-B797-40F6E57B7727}"/>
              </a:ext>
            </a:extLst>
          </p:cNvPr>
          <p:cNvSpPr>
            <a:spLocks noGrp="1"/>
          </p:cNvSpPr>
          <p:nvPr>
            <p:ph type="ftr" sz="quarter" idx="3"/>
          </p:nvPr>
        </p:nvSpPr>
        <p:spPr>
          <a:xfrm>
            <a:off x="567773" y="6642335"/>
            <a:ext cx="5635278" cy="130793"/>
          </a:xfrm>
          <a:prstGeom prst="rect">
            <a:avLst/>
          </a:prstGeom>
        </p:spPr>
        <p:txBody>
          <a:bodyPr lIns="0" tIns="0" rIns="0" bIns="0" anchor="b"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spTree>
    <p:extLst>
      <p:ext uri="{BB962C8B-B14F-4D97-AF65-F5344CB8AC3E}">
        <p14:creationId xmlns:p14="http://schemas.microsoft.com/office/powerpoint/2010/main" val="25258887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ocument title slide with program name and Microsoft logo on white background and half-page image">
    <p:spTree>
      <p:nvGrpSpPr>
        <p:cNvPr id="1" name=""/>
        <p:cNvGrpSpPr/>
        <p:nvPr/>
      </p:nvGrpSpPr>
      <p:grpSpPr>
        <a:xfrm>
          <a:off x="0" y="0"/>
          <a:ext cx="0" cy="0"/>
          <a:chOff x="0" y="0"/>
          <a:chExt cx="0" cy="0"/>
        </a:xfrm>
      </p:grpSpPr>
      <p:sp>
        <p:nvSpPr>
          <p:cNvPr id="6" name="Picture placeholder" descr="Placeholder area to insert an image">
            <a:extLst>
              <a:ext uri="{FF2B5EF4-FFF2-40B4-BE49-F238E27FC236}">
                <a16:creationId xmlns:a16="http://schemas.microsoft.com/office/drawing/2014/main" id="{560C0344-E38E-40D7-8A83-B1E853D0FF84}"/>
              </a:ext>
              <a:ext uri="{C183D7F6-B498-43B3-948B-1728B52AA6E4}">
                <adec:decorative xmlns:adec="http://schemas.microsoft.com/office/drawing/2017/decorative" val="0"/>
              </a:ext>
            </a:extLst>
          </p:cNvPr>
          <p:cNvSpPr>
            <a:spLocks noGrp="1"/>
          </p:cNvSpPr>
          <p:nvPr>
            <p:ph type="pic" sz="quarter" idx="18" hasCustomPrompt="1"/>
          </p:nvPr>
        </p:nvSpPr>
        <p:spPr bwMode="gray">
          <a:xfrm>
            <a:off x="6218238" y="0"/>
            <a:ext cx="6218237" cy="6994525"/>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505050"/>
                </a:solidFill>
                <a:latin typeface="+mj-lt"/>
                <a:cs typeface="Segoe UI" panose="020B0502040204020203" pitchFamily="34" charset="0"/>
              </a:defRPr>
            </a:lvl1pPr>
          </a:lstStyle>
          <a:p>
            <a:r>
              <a:rPr lang="en-US"/>
              <a:t>drag &amp; drop your photo here </a:t>
            </a:r>
            <a:br>
              <a:rPr lang="en-US"/>
            </a:br>
            <a:r>
              <a:rPr lang="en-US"/>
              <a:t>or click the icon to insert</a:t>
            </a:r>
          </a:p>
        </p:txBody>
      </p:sp>
      <p:pic>
        <p:nvPicPr>
          <p:cNvPr id="2" name="Microsoft logo">
            <a:extLst>
              <a:ext uri="{FF2B5EF4-FFF2-40B4-BE49-F238E27FC236}">
                <a16:creationId xmlns:a16="http://schemas.microsoft.com/office/drawing/2014/main" id="{C3CB6C71-DF02-4D01-A2D0-9FAD9A44241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685" y="5807215"/>
            <a:ext cx="2014128" cy="902618"/>
          </a:xfrm>
          <a:prstGeom prst="rect">
            <a:avLst/>
          </a:prstGeom>
        </p:spPr>
      </p:pic>
      <p:sp>
        <p:nvSpPr>
          <p:cNvPr id="7" name="Text Placeholder 3">
            <a:extLst>
              <a:ext uri="{FF2B5EF4-FFF2-40B4-BE49-F238E27FC236}">
                <a16:creationId xmlns:a16="http://schemas.microsoft.com/office/drawing/2014/main" id="{FCA80BC5-C5AB-4C30-9645-387B61C0772B}"/>
              </a:ext>
            </a:extLst>
          </p:cNvPr>
          <p:cNvSpPr>
            <a:spLocks noGrp="1"/>
          </p:cNvSpPr>
          <p:nvPr>
            <p:ph type="body" sz="quarter" idx="19"/>
          </p:nvPr>
        </p:nvSpPr>
        <p:spPr>
          <a:xfrm>
            <a:off x="582960" y="1662867"/>
            <a:ext cx="3186230" cy="407016"/>
          </a:xfrm>
          <a:prstGeom prst="rect">
            <a:avLst/>
          </a:prstGeom>
          <a:solidFill>
            <a:srgbClr val="0078D4"/>
          </a:solidFill>
          <a:ln>
            <a:noFill/>
          </a:ln>
        </p:spPr>
        <p:txBody>
          <a:bodyPr wrap="none" lIns="108000" tIns="72000" rIns="108000" bIns="72000" anchor="ctr">
            <a:spAutoFit/>
          </a:bodyPr>
          <a:lstStyle>
            <a:lvl1pPr algn="l">
              <a:defRPr sz="1700">
                <a:solidFill>
                  <a:schemeClr val="bg1"/>
                </a:solidFill>
                <a:latin typeface="+mj-lt"/>
              </a:defRPr>
            </a:lvl1pPr>
          </a:lstStyle>
          <a:p>
            <a:pPr lvl="0"/>
            <a:r>
              <a:rPr lang="en-US"/>
              <a:t>Click to edit Master text styles</a:t>
            </a:r>
          </a:p>
        </p:txBody>
      </p:sp>
      <p:sp>
        <p:nvSpPr>
          <p:cNvPr id="9" name="Title">
            <a:extLst>
              <a:ext uri="{FF2B5EF4-FFF2-40B4-BE49-F238E27FC236}">
                <a16:creationId xmlns:a16="http://schemas.microsoft.com/office/drawing/2014/main" id="{DE735582-3999-4AAF-A1B3-EC2FEB53ECF7}"/>
              </a:ext>
            </a:extLst>
          </p:cNvPr>
          <p:cNvSpPr>
            <a:spLocks noGrp="1"/>
          </p:cNvSpPr>
          <p:nvPr>
            <p:ph type="title" hasCustomPrompt="1"/>
          </p:nvPr>
        </p:nvSpPr>
        <p:spPr>
          <a:xfrm>
            <a:off x="575772" y="2457053"/>
            <a:ext cx="5565548" cy="1504346"/>
          </a:xfrm>
          <a:prstGeom prst="rect">
            <a:avLst/>
          </a:prstGeom>
        </p:spPr>
        <p:txBody>
          <a:bodyPr lIns="0" tIns="0" rIns="0" bIns="0"/>
          <a:lstStyle>
            <a:lvl1pPr>
              <a:lnSpc>
                <a:spcPct val="100000"/>
              </a:lnSpc>
              <a:spcAft>
                <a:spcPts val="680"/>
              </a:spcAft>
              <a:defRPr lang="en-US" sz="3400" kern="1200" spc="0" baseline="0" noProof="0" dirty="0">
                <a:solidFill>
                  <a:srgbClr val="1B1B1B"/>
                </a:solidFill>
                <a:latin typeface="+mj-lt"/>
                <a:ea typeface="+mn-ea"/>
                <a:cs typeface="Segoe UI" panose="020B0502040204020203" pitchFamily="34" charset="0"/>
              </a:defRPr>
            </a:lvl1pPr>
          </a:lstStyle>
          <a:p>
            <a:r>
              <a:rPr lang="en-US" noProof="0"/>
              <a:t>Click to edit copy</a:t>
            </a:r>
          </a:p>
        </p:txBody>
      </p:sp>
      <p:sp>
        <p:nvSpPr>
          <p:cNvPr id="10" name="Footer note">
            <a:extLst>
              <a:ext uri="{FF2B5EF4-FFF2-40B4-BE49-F238E27FC236}">
                <a16:creationId xmlns:a16="http://schemas.microsoft.com/office/drawing/2014/main" id="{39706B08-079B-4D46-BC87-742C93338FDE}"/>
              </a:ext>
            </a:extLst>
          </p:cNvPr>
          <p:cNvSpPr>
            <a:spLocks noGrp="1"/>
          </p:cNvSpPr>
          <p:nvPr>
            <p:ph type="ftr" sz="quarter" idx="3"/>
          </p:nvPr>
        </p:nvSpPr>
        <p:spPr>
          <a:xfrm>
            <a:off x="567773" y="3961399"/>
            <a:ext cx="5573547" cy="130793"/>
          </a:xfrm>
          <a:prstGeom prst="rect">
            <a:avLst/>
          </a:prstGeom>
        </p:spPr>
        <p:txBody>
          <a:bodyPr lIns="0" tIns="0" rIns="0" bIns="0" anchor="t"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spTree>
    <p:extLst>
      <p:ext uri="{BB962C8B-B14F-4D97-AF65-F5344CB8AC3E}">
        <p14:creationId xmlns:p14="http://schemas.microsoft.com/office/powerpoint/2010/main" val="228380558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ocument title slide with Microsoft logo on white background">
    <p:spTree>
      <p:nvGrpSpPr>
        <p:cNvPr id="1" name=""/>
        <p:cNvGrpSpPr/>
        <p:nvPr/>
      </p:nvGrpSpPr>
      <p:grpSpPr>
        <a:xfrm>
          <a:off x="0" y="0"/>
          <a:ext cx="0" cy="0"/>
          <a:chOff x="0" y="0"/>
          <a:chExt cx="0" cy="0"/>
        </a:xfrm>
      </p:grpSpPr>
      <p:pic>
        <p:nvPicPr>
          <p:cNvPr id="12" name="Microsoft logo">
            <a:extLst>
              <a:ext uri="{FF2B5EF4-FFF2-40B4-BE49-F238E27FC236}">
                <a16:creationId xmlns:a16="http://schemas.microsoft.com/office/drawing/2014/main" id="{9EFD75ED-509A-45A1-BCDF-8A5A35F3EEC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0685" y="284693"/>
            <a:ext cx="2014128" cy="902618"/>
          </a:xfrm>
          <a:prstGeom prst="rect">
            <a:avLst/>
          </a:prstGeom>
        </p:spPr>
      </p:pic>
      <p:sp>
        <p:nvSpPr>
          <p:cNvPr id="6" name="Title">
            <a:extLst>
              <a:ext uri="{FF2B5EF4-FFF2-40B4-BE49-F238E27FC236}">
                <a16:creationId xmlns:a16="http://schemas.microsoft.com/office/drawing/2014/main" id="{5EDA72C8-74A3-47DC-9714-A43F13842D69}"/>
              </a:ext>
            </a:extLst>
          </p:cNvPr>
          <p:cNvSpPr>
            <a:spLocks noGrp="1"/>
          </p:cNvSpPr>
          <p:nvPr>
            <p:ph type="title" hasCustomPrompt="1"/>
          </p:nvPr>
        </p:nvSpPr>
        <p:spPr>
          <a:xfrm>
            <a:off x="3427201" y="520155"/>
            <a:ext cx="5561058" cy="2946987"/>
          </a:xfrm>
          <a:prstGeom prst="rect">
            <a:avLst/>
          </a:prstGeom>
        </p:spPr>
        <p:txBody>
          <a:bodyPr lIns="0" tIns="0" rIns="0" bIns="0"/>
          <a:lstStyle>
            <a:lvl1pPr>
              <a:lnSpc>
                <a:spcPct val="100000"/>
              </a:lnSpc>
              <a:spcAft>
                <a:spcPts val="680"/>
              </a:spcAft>
              <a:defRPr lang="en-US" sz="3400" kern="1200" spc="0" baseline="0" noProof="0" dirty="0">
                <a:solidFill>
                  <a:srgbClr val="1B1B1B"/>
                </a:solidFill>
                <a:latin typeface="+mj-lt"/>
                <a:ea typeface="+mn-ea"/>
                <a:cs typeface="Segoe UI" panose="020B0502040204020203" pitchFamily="34" charset="0"/>
              </a:defRPr>
            </a:lvl1pPr>
          </a:lstStyle>
          <a:p>
            <a:r>
              <a:rPr lang="en-US" noProof="0"/>
              <a:t>Click to edit copy</a:t>
            </a:r>
          </a:p>
        </p:txBody>
      </p:sp>
      <p:sp>
        <p:nvSpPr>
          <p:cNvPr id="7" name="Footer note">
            <a:extLst>
              <a:ext uri="{FF2B5EF4-FFF2-40B4-BE49-F238E27FC236}">
                <a16:creationId xmlns:a16="http://schemas.microsoft.com/office/drawing/2014/main" id="{8BE7EA0C-B971-4ABD-92AB-14ABE24FCE97}"/>
              </a:ext>
            </a:extLst>
          </p:cNvPr>
          <p:cNvSpPr>
            <a:spLocks noGrp="1"/>
          </p:cNvSpPr>
          <p:nvPr>
            <p:ph type="ftr" sz="quarter" idx="3"/>
          </p:nvPr>
        </p:nvSpPr>
        <p:spPr>
          <a:xfrm>
            <a:off x="567773" y="6642335"/>
            <a:ext cx="5635278" cy="130793"/>
          </a:xfrm>
          <a:prstGeom prst="rect">
            <a:avLst/>
          </a:prstGeom>
        </p:spPr>
        <p:txBody>
          <a:bodyPr lIns="0" tIns="0" rIns="0" bIns="0" anchor="b" anchorCtr="0"/>
          <a:lstStyle>
            <a:lvl1pPr>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Notes</a:t>
            </a:r>
          </a:p>
        </p:txBody>
      </p:sp>
    </p:spTree>
    <p:extLst>
      <p:ext uri="{BB962C8B-B14F-4D97-AF65-F5344CB8AC3E}">
        <p14:creationId xmlns:p14="http://schemas.microsoft.com/office/powerpoint/2010/main" val="332716716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ocument section slide with large dark gray copy and secundary title on image backgroun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5C404A9F-E03A-4552-AD3C-8818696556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36475" cy="6994522"/>
          </a:xfrm>
          <a:prstGeom prst="rect">
            <a:avLst/>
          </a:prstGeom>
        </p:spPr>
      </p:pic>
      <p:pic>
        <p:nvPicPr>
          <p:cNvPr id="10" name="Picture 9">
            <a:extLst>
              <a:ext uri="{FF2B5EF4-FFF2-40B4-BE49-F238E27FC236}">
                <a16:creationId xmlns:a16="http://schemas.microsoft.com/office/drawing/2014/main" id="{03B9AC82-9AED-47BF-9899-3F964290EFCE}"/>
              </a:ext>
            </a:extLst>
          </p:cNvPr>
          <p:cNvPicPr>
            <a:picLocks noChangeAspect="1"/>
          </p:cNvPicPr>
          <p:nvPr userDrawn="1"/>
        </p:nvPicPr>
        <p:blipFill>
          <a:blip r:embed="rId3">
            <a:alphaModFix/>
          </a:blip>
          <a:stretch>
            <a:fillRect/>
          </a:stretch>
        </p:blipFill>
        <p:spPr>
          <a:xfrm>
            <a:off x="1" y="0"/>
            <a:ext cx="6218237" cy="6994524"/>
          </a:xfrm>
          <a:prstGeom prst="rect">
            <a:avLst/>
          </a:prstGeom>
          <a:effectLst>
            <a:outerShdw blurRad="101600" dist="101600" dir="5400000" algn="ctr" rotWithShape="0">
              <a:prstClr val="black">
                <a:alpha val="14000"/>
              </a:prstClr>
            </a:outerShdw>
          </a:effectLst>
        </p:spPr>
      </p:pic>
      <p:pic>
        <p:nvPicPr>
          <p:cNvPr id="14" name="Picture 13" descr="A picture containing connector&#10;&#10;Description automatically generated">
            <a:extLst>
              <a:ext uri="{FF2B5EF4-FFF2-40B4-BE49-F238E27FC236}">
                <a16:creationId xmlns:a16="http://schemas.microsoft.com/office/drawing/2014/main" id="{606B6732-6431-4EE9-A403-0F397E9B4878}"/>
              </a:ext>
            </a:extLst>
          </p:cNvPr>
          <p:cNvPicPr>
            <a:picLocks noChangeAspect="1"/>
          </p:cNvPicPr>
          <p:nvPr userDrawn="1"/>
        </p:nvPicPr>
        <p:blipFill rotWithShape="1">
          <a:blip r:embed="rId4">
            <a:alphaModFix amt="90000"/>
            <a:extLst>
              <a:ext uri="{BEBA8EAE-BF5A-486C-A8C5-ECC9F3942E4B}">
                <a14:imgProps xmlns:a14="http://schemas.microsoft.com/office/drawing/2010/main">
                  <a14:imgLayer r:embed="rId5">
                    <a14:imgEffect>
                      <a14:artisticBlur radius="15"/>
                    </a14:imgEffect>
                  </a14:imgLayer>
                </a14:imgProps>
              </a:ext>
              <a:ext uri="{28A0092B-C50C-407E-A947-70E740481C1C}">
                <a14:useLocalDpi xmlns:a14="http://schemas.microsoft.com/office/drawing/2010/main" val="0"/>
              </a:ext>
            </a:extLst>
          </a:blip>
          <a:srcRect/>
          <a:stretch/>
        </p:blipFill>
        <p:spPr>
          <a:xfrm>
            <a:off x="0" y="0"/>
            <a:ext cx="6218237" cy="6994523"/>
          </a:xfrm>
          <a:prstGeom prst="rect">
            <a:avLst/>
          </a:prstGeom>
        </p:spPr>
      </p:pic>
      <p:sp>
        <p:nvSpPr>
          <p:cNvPr id="6" name="Secondary title">
            <a:extLst>
              <a:ext uri="{FF2B5EF4-FFF2-40B4-BE49-F238E27FC236}">
                <a16:creationId xmlns:a16="http://schemas.microsoft.com/office/drawing/2014/main" id="{F9F81B6F-89FB-4763-9491-8FAC8DAAEAE8}"/>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chemeClr val="bg1"/>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7" name="Title">
            <a:extLst>
              <a:ext uri="{FF2B5EF4-FFF2-40B4-BE49-F238E27FC236}">
                <a16:creationId xmlns:a16="http://schemas.microsoft.com/office/drawing/2014/main" id="{FB274425-8789-4740-9A29-B9FF39A61737}"/>
              </a:ext>
            </a:extLst>
          </p:cNvPr>
          <p:cNvSpPr>
            <a:spLocks noGrp="1"/>
          </p:cNvSpPr>
          <p:nvPr>
            <p:ph type="title" hasCustomPrompt="1"/>
          </p:nvPr>
        </p:nvSpPr>
        <p:spPr>
          <a:xfrm>
            <a:off x="567855" y="3860763"/>
            <a:ext cx="5163602" cy="2668181"/>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chemeClr val="bg1"/>
                </a:solidFill>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9507377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Document section slide with large dark gray copy and secundary title on image background">
    <p:spTree>
      <p:nvGrpSpPr>
        <p:cNvPr id="1" name=""/>
        <p:cNvGrpSpPr/>
        <p:nvPr/>
      </p:nvGrpSpPr>
      <p:grpSpPr>
        <a:xfrm>
          <a:off x="0" y="0"/>
          <a:ext cx="0" cy="0"/>
          <a:chOff x="0" y="0"/>
          <a:chExt cx="0" cy="0"/>
        </a:xfrm>
      </p:grpSpPr>
      <p:sp>
        <p:nvSpPr>
          <p:cNvPr id="5" name="Picture placeholder" descr="Placeholder area to insert an image">
            <a:extLst>
              <a:ext uri="{FF2B5EF4-FFF2-40B4-BE49-F238E27FC236}">
                <a16:creationId xmlns:a16="http://schemas.microsoft.com/office/drawing/2014/main" id="{F0C0CEBC-EB2D-429A-BBA3-FF8E185156A7}"/>
              </a:ext>
              <a:ext uri="{C183D7F6-B498-43B3-948B-1728B52AA6E4}">
                <adec:decorative xmlns:adec="http://schemas.microsoft.com/office/drawing/2017/decorative" val="0"/>
              </a:ext>
            </a:extLst>
          </p:cNvPr>
          <p:cNvSpPr>
            <a:spLocks noGrp="1"/>
          </p:cNvSpPr>
          <p:nvPr>
            <p:ph type="pic" sz="quarter" idx="18" hasCustomPrompt="1"/>
          </p:nvPr>
        </p:nvSpPr>
        <p:spPr bwMode="gray">
          <a:xfrm>
            <a:off x="1" y="0"/>
            <a:ext cx="12436474" cy="6994525"/>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6" name="Secondary title">
            <a:extLst>
              <a:ext uri="{FF2B5EF4-FFF2-40B4-BE49-F238E27FC236}">
                <a16:creationId xmlns:a16="http://schemas.microsoft.com/office/drawing/2014/main" id="{F9F81B6F-89FB-4763-9491-8FAC8DAAEAE8}"/>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7" name="Title">
            <a:extLst>
              <a:ext uri="{FF2B5EF4-FFF2-40B4-BE49-F238E27FC236}">
                <a16:creationId xmlns:a16="http://schemas.microsoft.com/office/drawing/2014/main" id="{FB274425-8789-4740-9A29-B9FF39A61737}"/>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263295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3" name="Picture 2" descr="A picture containing connector&#10;&#10;Description automatically generated">
            <a:extLst>
              <a:ext uri="{FF2B5EF4-FFF2-40B4-BE49-F238E27FC236}">
                <a16:creationId xmlns:a16="http://schemas.microsoft.com/office/drawing/2014/main" id="{45E03B92-CA75-42EB-A597-09E043A47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0270765" y="2058960"/>
            <a:ext cx="1582751" cy="4352689"/>
          </a:xfrm>
          <a:custGeom>
            <a:avLst/>
            <a:gdLst/>
            <a:ahLst/>
            <a:cxnLst/>
            <a:rect l="l" t="t" r="r" b="b"/>
            <a:pathLst>
              <a:path w="1487352" h="4090913">
                <a:moveTo>
                  <a:pt x="1213880" y="0"/>
                </a:moveTo>
                <a:lnTo>
                  <a:pt x="1487352" y="0"/>
                </a:lnTo>
                <a:lnTo>
                  <a:pt x="1487352" y="4090913"/>
                </a:lnTo>
                <a:lnTo>
                  <a:pt x="839949" y="4090913"/>
                </a:lnTo>
                <a:lnTo>
                  <a:pt x="839949" y="792510"/>
                </a:lnTo>
                <a:cubicBezTo>
                  <a:pt x="722747" y="876226"/>
                  <a:pt x="596708" y="947384"/>
                  <a:pt x="461833" y="1005985"/>
                </a:cubicBezTo>
                <a:cubicBezTo>
                  <a:pt x="326957" y="1064586"/>
                  <a:pt x="173013" y="1116211"/>
                  <a:pt x="0" y="1160859"/>
                </a:cubicBezTo>
                <a:lnTo>
                  <a:pt x="0" y="608335"/>
                </a:lnTo>
                <a:cubicBezTo>
                  <a:pt x="107901" y="572989"/>
                  <a:pt x="212081" y="535782"/>
                  <a:pt x="312540" y="496714"/>
                </a:cubicBezTo>
                <a:cubicBezTo>
                  <a:pt x="412998" y="457647"/>
                  <a:pt x="512062" y="413928"/>
                  <a:pt x="609731" y="365559"/>
                </a:cubicBezTo>
                <a:cubicBezTo>
                  <a:pt x="707399" y="317190"/>
                  <a:pt x="805998" y="263240"/>
                  <a:pt x="905527" y="203709"/>
                </a:cubicBezTo>
                <a:cubicBezTo>
                  <a:pt x="1005055" y="144177"/>
                  <a:pt x="1107840" y="76275"/>
                  <a:pt x="1213880" y="0"/>
                </a:cubicBezTo>
                <a:close/>
              </a:path>
            </a:pathLst>
          </a:custGeom>
        </p:spPr>
      </p:pic>
    </p:spTree>
    <p:extLst>
      <p:ext uri="{BB962C8B-B14F-4D97-AF65-F5344CB8AC3E}">
        <p14:creationId xmlns:p14="http://schemas.microsoft.com/office/powerpoint/2010/main" val="55124918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2" name="Picture 1" descr="A picture containing connector&#10;&#10;Description automatically generated">
            <a:extLst>
              <a:ext uri="{FF2B5EF4-FFF2-40B4-BE49-F238E27FC236}">
                <a16:creationId xmlns:a16="http://schemas.microsoft.com/office/drawing/2014/main" id="{9A9EACD5-3C51-4222-B46D-24185871E4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166290" y="2058959"/>
            <a:ext cx="2687225" cy="4352689"/>
          </a:xfrm>
          <a:custGeom>
            <a:avLst/>
            <a:gdLst/>
            <a:ahLst/>
            <a:cxnLst/>
            <a:rect l="l" t="t" r="r" b="b"/>
            <a:pathLst>
              <a:path w="2511474" h="4068589">
                <a:moveTo>
                  <a:pt x="1255737" y="0"/>
                </a:moveTo>
                <a:cubicBezTo>
                  <a:pt x="1436191" y="0"/>
                  <a:pt x="1599902" y="23720"/>
                  <a:pt x="1746870" y="71159"/>
                </a:cubicBezTo>
                <a:cubicBezTo>
                  <a:pt x="1893838" y="118598"/>
                  <a:pt x="2019411" y="188361"/>
                  <a:pt x="2123591" y="280448"/>
                </a:cubicBezTo>
                <a:cubicBezTo>
                  <a:pt x="2227771" y="372536"/>
                  <a:pt x="2308231" y="487412"/>
                  <a:pt x="2364972" y="625078"/>
                </a:cubicBezTo>
                <a:cubicBezTo>
                  <a:pt x="2421713" y="762744"/>
                  <a:pt x="2450083" y="920874"/>
                  <a:pt x="2450083" y="1099468"/>
                </a:cubicBezTo>
                <a:cubicBezTo>
                  <a:pt x="2450083" y="1261319"/>
                  <a:pt x="2430084" y="1406891"/>
                  <a:pt x="2390087" y="1536185"/>
                </a:cubicBezTo>
                <a:cubicBezTo>
                  <a:pt x="2350089" y="1665480"/>
                  <a:pt x="2293348" y="1785938"/>
                  <a:pt x="2219864" y="1897559"/>
                </a:cubicBezTo>
                <a:cubicBezTo>
                  <a:pt x="2146380" y="2009180"/>
                  <a:pt x="2057549" y="2115220"/>
                  <a:pt x="1953369" y="2215679"/>
                </a:cubicBezTo>
                <a:cubicBezTo>
                  <a:pt x="1849189" y="2316138"/>
                  <a:pt x="1732917" y="2419387"/>
                  <a:pt x="1604553" y="2525427"/>
                </a:cubicBezTo>
                <a:cubicBezTo>
                  <a:pt x="1496653" y="2612864"/>
                  <a:pt x="1389217" y="2697975"/>
                  <a:pt x="1282247" y="2780761"/>
                </a:cubicBezTo>
                <a:cubicBezTo>
                  <a:pt x="1175277" y="2863546"/>
                  <a:pt x="1079004" y="2944472"/>
                  <a:pt x="993428" y="3023537"/>
                </a:cubicBezTo>
                <a:cubicBezTo>
                  <a:pt x="907851" y="3102602"/>
                  <a:pt x="838553" y="3181667"/>
                  <a:pt x="785533" y="3260731"/>
                </a:cubicBezTo>
                <a:cubicBezTo>
                  <a:pt x="732513" y="3339796"/>
                  <a:pt x="706003" y="3419326"/>
                  <a:pt x="706003" y="3499322"/>
                </a:cubicBezTo>
                <a:lnTo>
                  <a:pt x="706003" y="3513274"/>
                </a:lnTo>
                <a:lnTo>
                  <a:pt x="2511474" y="3513274"/>
                </a:lnTo>
                <a:lnTo>
                  <a:pt x="2511474" y="4068589"/>
                </a:lnTo>
                <a:lnTo>
                  <a:pt x="0" y="4068589"/>
                </a:lnTo>
                <a:lnTo>
                  <a:pt x="0" y="3758841"/>
                </a:lnTo>
                <a:cubicBezTo>
                  <a:pt x="0" y="3632337"/>
                  <a:pt x="17673" y="3513739"/>
                  <a:pt x="53020" y="3403048"/>
                </a:cubicBezTo>
                <a:cubicBezTo>
                  <a:pt x="88367" y="3292357"/>
                  <a:pt x="135806" y="3188178"/>
                  <a:pt x="195337" y="3090509"/>
                </a:cubicBezTo>
                <a:cubicBezTo>
                  <a:pt x="254868" y="2992841"/>
                  <a:pt x="324631" y="2900753"/>
                  <a:pt x="404626" y="2814247"/>
                </a:cubicBezTo>
                <a:cubicBezTo>
                  <a:pt x="484622" y="2727741"/>
                  <a:pt x="570198" y="2644025"/>
                  <a:pt x="661355" y="2563100"/>
                </a:cubicBezTo>
                <a:cubicBezTo>
                  <a:pt x="752512" y="2482174"/>
                  <a:pt x="845530" y="2404039"/>
                  <a:pt x="940408" y="2328695"/>
                </a:cubicBezTo>
                <a:cubicBezTo>
                  <a:pt x="1035286" y="2253351"/>
                  <a:pt x="1128303" y="2177542"/>
                  <a:pt x="1219460" y="2101267"/>
                </a:cubicBezTo>
                <a:cubicBezTo>
                  <a:pt x="1305037" y="2028714"/>
                  <a:pt x="1383171" y="1957555"/>
                  <a:pt x="1453865" y="1887792"/>
                </a:cubicBezTo>
                <a:cubicBezTo>
                  <a:pt x="1524558" y="1818029"/>
                  <a:pt x="1585019" y="1745940"/>
                  <a:pt x="1635249" y="1671526"/>
                </a:cubicBezTo>
                <a:cubicBezTo>
                  <a:pt x="1685478" y="1597112"/>
                  <a:pt x="1724546" y="1518512"/>
                  <a:pt x="1752451" y="1435727"/>
                </a:cubicBezTo>
                <a:cubicBezTo>
                  <a:pt x="1780356" y="1352941"/>
                  <a:pt x="1794309" y="1263179"/>
                  <a:pt x="1794309" y="1166441"/>
                </a:cubicBezTo>
                <a:cubicBezTo>
                  <a:pt x="1794309" y="1060401"/>
                  <a:pt x="1778031" y="967848"/>
                  <a:pt x="1745475" y="888783"/>
                </a:cubicBezTo>
                <a:cubicBezTo>
                  <a:pt x="1712919" y="809718"/>
                  <a:pt x="1667340" y="743676"/>
                  <a:pt x="1608739" y="690656"/>
                </a:cubicBezTo>
                <a:cubicBezTo>
                  <a:pt x="1550138" y="637636"/>
                  <a:pt x="1480840" y="597638"/>
                  <a:pt x="1400845" y="570663"/>
                </a:cubicBezTo>
                <a:cubicBezTo>
                  <a:pt x="1320850" y="543688"/>
                  <a:pt x="1233413" y="530201"/>
                  <a:pt x="1138535" y="530201"/>
                </a:cubicBezTo>
                <a:cubicBezTo>
                  <a:pt x="974824" y="530201"/>
                  <a:pt x="808323" y="568338"/>
                  <a:pt x="639031" y="644612"/>
                </a:cubicBezTo>
                <a:cubicBezTo>
                  <a:pt x="469739" y="720887"/>
                  <a:pt x="306958" y="835298"/>
                  <a:pt x="150688" y="987847"/>
                </a:cubicBezTo>
                <a:lnTo>
                  <a:pt x="150688" y="365559"/>
                </a:lnTo>
                <a:cubicBezTo>
                  <a:pt x="232544" y="304168"/>
                  <a:pt x="315330" y="250683"/>
                  <a:pt x="399046" y="205104"/>
                </a:cubicBezTo>
                <a:cubicBezTo>
                  <a:pt x="482761" y="159525"/>
                  <a:pt x="569267" y="121388"/>
                  <a:pt x="658564" y="90692"/>
                </a:cubicBezTo>
                <a:cubicBezTo>
                  <a:pt x="747861" y="59997"/>
                  <a:pt x="841809" y="37207"/>
                  <a:pt x="940408" y="22325"/>
                </a:cubicBezTo>
                <a:cubicBezTo>
                  <a:pt x="1039006" y="7442"/>
                  <a:pt x="1144116" y="0"/>
                  <a:pt x="1255737" y="0"/>
                </a:cubicBezTo>
                <a:close/>
              </a:path>
            </a:pathLst>
          </a:custGeom>
          <a:effectLst>
            <a:outerShdw blurRad="101600" dist="38100" dir="5400000" algn="ctr" rotWithShape="0">
              <a:prstClr val="black">
                <a:alpha val="14000"/>
              </a:prstClr>
            </a:outerShdw>
          </a:effectLst>
        </p:spPr>
      </p:pic>
    </p:spTree>
    <p:extLst>
      <p:ext uri="{BB962C8B-B14F-4D97-AF65-F5344CB8AC3E}">
        <p14:creationId xmlns:p14="http://schemas.microsoft.com/office/powerpoint/2010/main" val="7679687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3" name="Picture 2" descr="A picture containing connector&#10;&#10;Description automatically generated">
            <a:extLst>
              <a:ext uri="{FF2B5EF4-FFF2-40B4-BE49-F238E27FC236}">
                <a16:creationId xmlns:a16="http://schemas.microsoft.com/office/drawing/2014/main" id="{86F6F68B-53B2-4143-A3C6-46A6CC4B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306744" y="2058960"/>
            <a:ext cx="2546772" cy="4352689"/>
          </a:xfrm>
          <a:custGeom>
            <a:avLst/>
            <a:gdLst/>
            <a:ahLst/>
            <a:cxnLst/>
            <a:rect l="l" t="t" r="r" b="b"/>
            <a:pathLst>
              <a:path w="2419387" h="4135562">
                <a:moveTo>
                  <a:pt x="1113421" y="0"/>
                </a:moveTo>
                <a:cubicBezTo>
                  <a:pt x="1468748" y="0"/>
                  <a:pt x="1753381" y="89297"/>
                  <a:pt x="1967322" y="267891"/>
                </a:cubicBezTo>
                <a:cubicBezTo>
                  <a:pt x="2181262" y="446485"/>
                  <a:pt x="2288232" y="675308"/>
                  <a:pt x="2288232" y="954360"/>
                </a:cubicBezTo>
                <a:cubicBezTo>
                  <a:pt x="2288232" y="1480840"/>
                  <a:pt x="2020342" y="1819424"/>
                  <a:pt x="1484561" y="1970112"/>
                </a:cubicBezTo>
                <a:lnTo>
                  <a:pt x="1484561" y="1981275"/>
                </a:lnTo>
                <a:cubicBezTo>
                  <a:pt x="1772915" y="2009180"/>
                  <a:pt x="2000808" y="2110104"/>
                  <a:pt x="2168240" y="2284047"/>
                </a:cubicBezTo>
                <a:cubicBezTo>
                  <a:pt x="2335671" y="2457990"/>
                  <a:pt x="2419387" y="2675186"/>
                  <a:pt x="2419387" y="2935635"/>
                </a:cubicBezTo>
                <a:cubicBezTo>
                  <a:pt x="2419387" y="3294683"/>
                  <a:pt x="2284512" y="3584433"/>
                  <a:pt x="2014761" y="3804884"/>
                </a:cubicBezTo>
                <a:cubicBezTo>
                  <a:pt x="1745010" y="4025336"/>
                  <a:pt x="1389683" y="4135562"/>
                  <a:pt x="948779" y="4135562"/>
                </a:cubicBezTo>
                <a:cubicBezTo>
                  <a:pt x="552524" y="4135562"/>
                  <a:pt x="236265" y="4063938"/>
                  <a:pt x="0" y="3920691"/>
                </a:cubicBezTo>
                <a:lnTo>
                  <a:pt x="0" y="3312356"/>
                </a:lnTo>
                <a:cubicBezTo>
                  <a:pt x="260449" y="3518855"/>
                  <a:pt x="554385" y="3622105"/>
                  <a:pt x="881807" y="3622105"/>
                </a:cubicBezTo>
                <a:cubicBezTo>
                  <a:pt x="1147837" y="3622105"/>
                  <a:pt x="1360382" y="3561643"/>
                  <a:pt x="1519442" y="3440720"/>
                </a:cubicBezTo>
                <a:cubicBezTo>
                  <a:pt x="1678502" y="3319798"/>
                  <a:pt x="1758032" y="3156087"/>
                  <a:pt x="1758032" y="2949588"/>
                </a:cubicBezTo>
                <a:cubicBezTo>
                  <a:pt x="1758032" y="2495662"/>
                  <a:pt x="1411077" y="2268699"/>
                  <a:pt x="717166" y="2268699"/>
                </a:cubicBezTo>
                <a:lnTo>
                  <a:pt x="407417" y="2268699"/>
                </a:lnTo>
                <a:lnTo>
                  <a:pt x="407417" y="1749661"/>
                </a:lnTo>
                <a:lnTo>
                  <a:pt x="703213" y="1749661"/>
                </a:lnTo>
                <a:cubicBezTo>
                  <a:pt x="1318989" y="1749661"/>
                  <a:pt x="1626878" y="1535720"/>
                  <a:pt x="1626878" y="1107839"/>
                </a:cubicBezTo>
                <a:cubicBezTo>
                  <a:pt x="1626878" y="713445"/>
                  <a:pt x="1386892" y="516248"/>
                  <a:pt x="906921" y="516248"/>
                </a:cubicBezTo>
                <a:cubicBezTo>
                  <a:pt x="639031" y="516248"/>
                  <a:pt x="386953" y="612056"/>
                  <a:pt x="150689" y="803672"/>
                </a:cubicBezTo>
                <a:lnTo>
                  <a:pt x="150689" y="228824"/>
                </a:lnTo>
                <a:cubicBezTo>
                  <a:pt x="422300" y="76275"/>
                  <a:pt x="743211" y="0"/>
                  <a:pt x="1113421" y="0"/>
                </a:cubicBezTo>
                <a:close/>
              </a:path>
            </a:pathLst>
          </a:custGeom>
        </p:spPr>
      </p:pic>
    </p:spTree>
    <p:extLst>
      <p:ext uri="{BB962C8B-B14F-4D97-AF65-F5344CB8AC3E}">
        <p14:creationId xmlns:p14="http://schemas.microsoft.com/office/powerpoint/2010/main" val="5163089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2" name="Picture 1" descr="A picture containing connector&#10;&#10;Description automatically generated">
            <a:extLst>
              <a:ext uri="{FF2B5EF4-FFF2-40B4-BE49-F238E27FC236}">
                <a16:creationId xmlns:a16="http://schemas.microsoft.com/office/drawing/2014/main" id="{184B38FD-A6B6-4EDA-8EE5-05AC25AADBB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8553625" y="2058960"/>
            <a:ext cx="3299891" cy="4352689"/>
          </a:xfrm>
          <a:custGeom>
            <a:avLst/>
            <a:gdLst/>
            <a:ahLst/>
            <a:cxnLst/>
            <a:rect l="l" t="t" r="r" b="b"/>
            <a:pathLst>
              <a:path w="3033303" h="4001616">
                <a:moveTo>
                  <a:pt x="1811052" y="904131"/>
                </a:moveTo>
                <a:cubicBezTo>
                  <a:pt x="1608274" y="1268760"/>
                  <a:pt x="1407821" y="1586880"/>
                  <a:pt x="1209693" y="1858491"/>
                </a:cubicBezTo>
                <a:cubicBezTo>
                  <a:pt x="1011566" y="2130102"/>
                  <a:pt x="825996" y="2371948"/>
                  <a:pt x="652983" y="2584028"/>
                </a:cubicBezTo>
                <a:lnTo>
                  <a:pt x="1811052" y="2584028"/>
                </a:lnTo>
                <a:close/>
                <a:moveTo>
                  <a:pt x="1785937" y="0"/>
                </a:moveTo>
                <a:lnTo>
                  <a:pt x="2438921" y="0"/>
                </a:lnTo>
                <a:lnTo>
                  <a:pt x="2438921" y="2584028"/>
                </a:lnTo>
                <a:lnTo>
                  <a:pt x="3033303" y="2584028"/>
                </a:lnTo>
                <a:lnTo>
                  <a:pt x="3033303" y="3122600"/>
                </a:lnTo>
                <a:lnTo>
                  <a:pt x="2438921" y="3122600"/>
                </a:lnTo>
                <a:lnTo>
                  <a:pt x="2438921" y="4001616"/>
                </a:lnTo>
                <a:lnTo>
                  <a:pt x="1811052" y="4001616"/>
                </a:lnTo>
                <a:lnTo>
                  <a:pt x="1811052" y="3122600"/>
                </a:lnTo>
                <a:lnTo>
                  <a:pt x="0" y="3122600"/>
                </a:lnTo>
                <a:lnTo>
                  <a:pt x="0" y="2578447"/>
                </a:lnTo>
                <a:cubicBezTo>
                  <a:pt x="163711" y="2394272"/>
                  <a:pt x="331607" y="2194750"/>
                  <a:pt x="503690" y="1979879"/>
                </a:cubicBezTo>
                <a:cubicBezTo>
                  <a:pt x="675772" y="1765009"/>
                  <a:pt x="841344" y="1545487"/>
                  <a:pt x="1000404" y="1321314"/>
                </a:cubicBezTo>
                <a:cubicBezTo>
                  <a:pt x="1159464" y="1097142"/>
                  <a:pt x="1306897" y="872505"/>
                  <a:pt x="1442702" y="647402"/>
                </a:cubicBezTo>
                <a:cubicBezTo>
                  <a:pt x="1578508" y="422300"/>
                  <a:pt x="1692920" y="206499"/>
                  <a:pt x="1785937" y="0"/>
                </a:cubicBezTo>
                <a:close/>
              </a:path>
            </a:pathLst>
          </a:custGeom>
        </p:spPr>
      </p:pic>
    </p:spTree>
    <p:extLst>
      <p:ext uri="{BB962C8B-B14F-4D97-AF65-F5344CB8AC3E}">
        <p14:creationId xmlns:p14="http://schemas.microsoft.com/office/powerpoint/2010/main" val="174929867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7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3" name="Picture 2" descr="A picture containing connector&#10;&#10;Description automatically generated">
            <a:extLst>
              <a:ext uri="{FF2B5EF4-FFF2-40B4-BE49-F238E27FC236}">
                <a16:creationId xmlns:a16="http://schemas.microsoft.com/office/drawing/2014/main" id="{FFA34DBA-8831-4682-B61F-43524423B3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334207" y="2058959"/>
            <a:ext cx="2519309" cy="4341994"/>
          </a:xfrm>
          <a:custGeom>
            <a:avLst/>
            <a:gdLst/>
            <a:ahLst/>
            <a:cxnLst/>
            <a:rect l="l" t="t" r="r" b="b"/>
            <a:pathLst>
              <a:path w="2363577" h="4074170">
                <a:moveTo>
                  <a:pt x="212080" y="0"/>
                </a:moveTo>
                <a:lnTo>
                  <a:pt x="2182192" y="0"/>
                </a:lnTo>
                <a:lnTo>
                  <a:pt x="2182192" y="552525"/>
                </a:lnTo>
                <a:lnTo>
                  <a:pt x="750652" y="552525"/>
                </a:lnTo>
                <a:lnTo>
                  <a:pt x="683679" y="1554324"/>
                </a:lnTo>
                <a:cubicBezTo>
                  <a:pt x="812043" y="1546882"/>
                  <a:pt x="928316" y="1543161"/>
                  <a:pt x="1032495" y="1543161"/>
                </a:cubicBezTo>
                <a:cubicBezTo>
                  <a:pt x="1456655" y="1543161"/>
                  <a:pt x="1784542" y="1651992"/>
                  <a:pt x="2016156" y="1869653"/>
                </a:cubicBezTo>
                <a:cubicBezTo>
                  <a:pt x="2247770" y="2087314"/>
                  <a:pt x="2363577" y="2384971"/>
                  <a:pt x="2363577" y="2762622"/>
                </a:cubicBezTo>
                <a:cubicBezTo>
                  <a:pt x="2363577" y="3158877"/>
                  <a:pt x="2231027" y="3476532"/>
                  <a:pt x="1965926" y="3715587"/>
                </a:cubicBezTo>
                <a:cubicBezTo>
                  <a:pt x="1700826" y="3954642"/>
                  <a:pt x="1336663" y="4074170"/>
                  <a:pt x="873435" y="4074170"/>
                </a:cubicBezTo>
                <a:cubicBezTo>
                  <a:pt x="482761" y="4074170"/>
                  <a:pt x="191616" y="4019289"/>
                  <a:pt x="0" y="3909529"/>
                </a:cubicBezTo>
                <a:lnTo>
                  <a:pt x="0" y="3287241"/>
                </a:lnTo>
                <a:cubicBezTo>
                  <a:pt x="262310" y="3463975"/>
                  <a:pt x="528340" y="3552341"/>
                  <a:pt x="798091" y="3552341"/>
                </a:cubicBezTo>
                <a:cubicBezTo>
                  <a:pt x="1069702" y="3552341"/>
                  <a:pt x="1288293" y="3483043"/>
                  <a:pt x="1453865" y="3344447"/>
                </a:cubicBezTo>
                <a:cubicBezTo>
                  <a:pt x="1619436" y="3205851"/>
                  <a:pt x="1702222" y="3021211"/>
                  <a:pt x="1702222" y="2790527"/>
                </a:cubicBezTo>
                <a:cubicBezTo>
                  <a:pt x="1702222" y="2563564"/>
                  <a:pt x="1618041" y="2386831"/>
                  <a:pt x="1449679" y="2260327"/>
                </a:cubicBezTo>
                <a:cubicBezTo>
                  <a:pt x="1281317" y="2133823"/>
                  <a:pt x="1039937" y="2070571"/>
                  <a:pt x="725537" y="2070571"/>
                </a:cubicBezTo>
                <a:cubicBezTo>
                  <a:pt x="617637" y="2070571"/>
                  <a:pt x="399046" y="2081733"/>
                  <a:pt x="69763" y="2104057"/>
                </a:cubicBezTo>
                <a:close/>
              </a:path>
            </a:pathLst>
          </a:custGeom>
        </p:spPr>
      </p:pic>
    </p:spTree>
    <p:extLst>
      <p:ext uri="{BB962C8B-B14F-4D97-AF65-F5344CB8AC3E}">
        <p14:creationId xmlns:p14="http://schemas.microsoft.com/office/powerpoint/2010/main" val="268639150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8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2" name="Picture 1" descr="A picture containing connector&#10;&#10;Description automatically generated">
            <a:extLst>
              <a:ext uri="{FF2B5EF4-FFF2-40B4-BE49-F238E27FC236}">
                <a16:creationId xmlns:a16="http://schemas.microsoft.com/office/drawing/2014/main" id="{93E5ACA8-6E7E-482C-9EB4-CB73C444FEE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026655" y="2058960"/>
            <a:ext cx="2826860" cy="4352689"/>
          </a:xfrm>
          <a:custGeom>
            <a:avLst/>
            <a:gdLst/>
            <a:ahLst/>
            <a:cxnLst/>
            <a:rect l="l" t="t" r="r" b="b"/>
            <a:pathLst>
              <a:path w="2687278" h="4138352">
                <a:moveTo>
                  <a:pt x="1372939" y="2062200"/>
                </a:moveTo>
                <a:cubicBezTo>
                  <a:pt x="1261318" y="2062200"/>
                  <a:pt x="1163185" y="2082199"/>
                  <a:pt x="1078539" y="2122196"/>
                </a:cubicBezTo>
                <a:cubicBezTo>
                  <a:pt x="993893" y="2162194"/>
                  <a:pt x="922734" y="2214749"/>
                  <a:pt x="865064" y="2279861"/>
                </a:cubicBezTo>
                <a:cubicBezTo>
                  <a:pt x="807393" y="2344973"/>
                  <a:pt x="764139" y="2419387"/>
                  <a:pt x="735304" y="2503103"/>
                </a:cubicBezTo>
                <a:cubicBezTo>
                  <a:pt x="706469" y="2586819"/>
                  <a:pt x="692051" y="2672395"/>
                  <a:pt x="692051" y="2759832"/>
                </a:cubicBezTo>
                <a:cubicBezTo>
                  <a:pt x="692051" y="2854710"/>
                  <a:pt x="705538" y="2951913"/>
                  <a:pt x="732513" y="3051442"/>
                </a:cubicBezTo>
                <a:cubicBezTo>
                  <a:pt x="759488" y="3150971"/>
                  <a:pt x="800881" y="3241663"/>
                  <a:pt x="856692" y="3323518"/>
                </a:cubicBezTo>
                <a:cubicBezTo>
                  <a:pt x="912502" y="3405374"/>
                  <a:pt x="983661" y="3472812"/>
                  <a:pt x="1070167" y="3525832"/>
                </a:cubicBezTo>
                <a:cubicBezTo>
                  <a:pt x="1156674" y="3578852"/>
                  <a:pt x="1259458" y="3605362"/>
                  <a:pt x="1378521" y="3605362"/>
                </a:cubicBezTo>
                <a:cubicBezTo>
                  <a:pt x="1484561" y="3605362"/>
                  <a:pt x="1578508" y="3585828"/>
                  <a:pt x="1660364" y="3546761"/>
                </a:cubicBezTo>
                <a:cubicBezTo>
                  <a:pt x="1742219" y="3507693"/>
                  <a:pt x="1810587" y="3453743"/>
                  <a:pt x="1865468" y="3384910"/>
                </a:cubicBezTo>
                <a:cubicBezTo>
                  <a:pt x="1920348" y="3316077"/>
                  <a:pt x="1962206" y="3234687"/>
                  <a:pt x="1991041" y="3140739"/>
                </a:cubicBezTo>
                <a:cubicBezTo>
                  <a:pt x="2019877" y="3046791"/>
                  <a:pt x="2034294" y="2944937"/>
                  <a:pt x="2034294" y="2835176"/>
                </a:cubicBezTo>
                <a:cubicBezTo>
                  <a:pt x="2034294" y="2719834"/>
                  <a:pt x="2020807" y="2614724"/>
                  <a:pt x="1993832" y="2519846"/>
                </a:cubicBezTo>
                <a:cubicBezTo>
                  <a:pt x="1966857" y="2424968"/>
                  <a:pt x="1925929" y="2343578"/>
                  <a:pt x="1871049" y="2275675"/>
                </a:cubicBezTo>
                <a:cubicBezTo>
                  <a:pt x="1816168" y="2207772"/>
                  <a:pt x="1747335" y="2155217"/>
                  <a:pt x="1664550" y="2118010"/>
                </a:cubicBezTo>
                <a:cubicBezTo>
                  <a:pt x="1581764" y="2080803"/>
                  <a:pt x="1484561" y="2062200"/>
                  <a:pt x="1372939" y="2062200"/>
                </a:cubicBezTo>
                <a:close/>
                <a:moveTo>
                  <a:pt x="1716174" y="0"/>
                </a:moveTo>
                <a:cubicBezTo>
                  <a:pt x="1866863" y="0"/>
                  <a:pt x="2004064" y="10232"/>
                  <a:pt x="2127777" y="30696"/>
                </a:cubicBezTo>
                <a:cubicBezTo>
                  <a:pt x="2251490" y="51160"/>
                  <a:pt x="2350554" y="79065"/>
                  <a:pt x="2424968" y="114412"/>
                </a:cubicBezTo>
                <a:lnTo>
                  <a:pt x="2424968" y="697632"/>
                </a:lnTo>
                <a:cubicBezTo>
                  <a:pt x="2330090" y="649263"/>
                  <a:pt x="2228701" y="608335"/>
                  <a:pt x="2120801" y="574849"/>
                </a:cubicBezTo>
                <a:cubicBezTo>
                  <a:pt x="2012900" y="541363"/>
                  <a:pt x="1889187" y="524620"/>
                  <a:pt x="1749661" y="524620"/>
                </a:cubicBezTo>
                <a:cubicBezTo>
                  <a:pt x="1593391" y="524620"/>
                  <a:pt x="1449214" y="556245"/>
                  <a:pt x="1317129" y="619497"/>
                </a:cubicBezTo>
                <a:cubicBezTo>
                  <a:pt x="1185044" y="682749"/>
                  <a:pt x="1071097" y="775302"/>
                  <a:pt x="975289" y="897155"/>
                </a:cubicBezTo>
                <a:cubicBezTo>
                  <a:pt x="879481" y="1019008"/>
                  <a:pt x="804137" y="1169696"/>
                  <a:pt x="749257" y="1349220"/>
                </a:cubicBezTo>
                <a:cubicBezTo>
                  <a:pt x="694376" y="1528744"/>
                  <a:pt x="666006" y="1735708"/>
                  <a:pt x="664146" y="1970112"/>
                </a:cubicBezTo>
                <a:lnTo>
                  <a:pt x="680889" y="1970112"/>
                </a:lnTo>
                <a:cubicBezTo>
                  <a:pt x="766465" y="1838027"/>
                  <a:pt x="882272" y="1733848"/>
                  <a:pt x="1028309" y="1657574"/>
                </a:cubicBezTo>
                <a:cubicBezTo>
                  <a:pt x="1174347" y="1581299"/>
                  <a:pt x="1345964" y="1543162"/>
                  <a:pt x="1543162" y="1543162"/>
                </a:cubicBezTo>
                <a:cubicBezTo>
                  <a:pt x="1718035" y="1543162"/>
                  <a:pt x="1875699" y="1571532"/>
                  <a:pt x="2016156" y="1628273"/>
                </a:cubicBezTo>
                <a:cubicBezTo>
                  <a:pt x="2156613" y="1685014"/>
                  <a:pt x="2276605" y="1766869"/>
                  <a:pt x="2376134" y="1873840"/>
                </a:cubicBezTo>
                <a:cubicBezTo>
                  <a:pt x="2475663" y="1980809"/>
                  <a:pt x="2552402" y="2111034"/>
                  <a:pt x="2606353" y="2264513"/>
                </a:cubicBezTo>
                <a:cubicBezTo>
                  <a:pt x="2660303" y="2417992"/>
                  <a:pt x="2687278" y="2590540"/>
                  <a:pt x="2687278" y="2782156"/>
                </a:cubicBezTo>
                <a:cubicBezTo>
                  <a:pt x="2687278" y="2983074"/>
                  <a:pt x="2654257" y="3166319"/>
                  <a:pt x="2588214" y="3331890"/>
                </a:cubicBezTo>
                <a:cubicBezTo>
                  <a:pt x="2522172" y="3497461"/>
                  <a:pt x="2430549" y="3640243"/>
                  <a:pt x="2313347" y="3760236"/>
                </a:cubicBezTo>
                <a:cubicBezTo>
                  <a:pt x="2196145" y="3880229"/>
                  <a:pt x="2057084" y="3973246"/>
                  <a:pt x="1896163" y="4039289"/>
                </a:cubicBezTo>
                <a:cubicBezTo>
                  <a:pt x="1735243" y="4105331"/>
                  <a:pt x="1560835" y="4138352"/>
                  <a:pt x="1372939" y="4138352"/>
                </a:cubicBezTo>
                <a:cubicBezTo>
                  <a:pt x="1172022" y="4138352"/>
                  <a:pt x="987382" y="4099285"/>
                  <a:pt x="819020" y="4021150"/>
                </a:cubicBezTo>
                <a:cubicBezTo>
                  <a:pt x="650659" y="3943015"/>
                  <a:pt x="505551" y="3826743"/>
                  <a:pt x="383698" y="3672334"/>
                </a:cubicBezTo>
                <a:cubicBezTo>
                  <a:pt x="261845" y="3517925"/>
                  <a:pt x="167432" y="3325844"/>
                  <a:pt x="100459" y="3096090"/>
                </a:cubicBezTo>
                <a:cubicBezTo>
                  <a:pt x="33487" y="2866337"/>
                  <a:pt x="0" y="2599841"/>
                  <a:pt x="0" y="2296604"/>
                </a:cubicBezTo>
                <a:cubicBezTo>
                  <a:pt x="0" y="1926394"/>
                  <a:pt x="44183" y="1598042"/>
                  <a:pt x="132550" y="1311548"/>
                </a:cubicBezTo>
                <a:cubicBezTo>
                  <a:pt x="220917" y="1025054"/>
                  <a:pt x="342305" y="785069"/>
                  <a:pt x="496714" y="591592"/>
                </a:cubicBezTo>
                <a:cubicBezTo>
                  <a:pt x="651123" y="398116"/>
                  <a:pt x="832507" y="251148"/>
                  <a:pt x="1040867" y="150689"/>
                </a:cubicBezTo>
                <a:cubicBezTo>
                  <a:pt x="1249226" y="50230"/>
                  <a:pt x="1474329" y="0"/>
                  <a:pt x="1716174" y="0"/>
                </a:cubicBezTo>
                <a:close/>
              </a:path>
            </a:pathLst>
          </a:custGeom>
        </p:spPr>
      </p:pic>
    </p:spTree>
    <p:extLst>
      <p:ext uri="{BB962C8B-B14F-4D97-AF65-F5344CB8AC3E}">
        <p14:creationId xmlns:p14="http://schemas.microsoft.com/office/powerpoint/2010/main" val="28683075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9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3" name="Picture 2" descr="A picture containing connector&#10;&#10;Description automatically generated">
            <a:extLst>
              <a:ext uri="{FF2B5EF4-FFF2-40B4-BE49-F238E27FC236}">
                <a16:creationId xmlns:a16="http://schemas.microsoft.com/office/drawing/2014/main" id="{3052CC84-9E88-4ED4-8B42-F3DB5CB8B0D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8944607" y="2058960"/>
            <a:ext cx="2908909" cy="4353637"/>
          </a:xfrm>
          <a:custGeom>
            <a:avLst/>
            <a:gdLst/>
            <a:ahLst/>
            <a:cxnLst/>
            <a:rect l="l" t="t" r="r" b="b"/>
            <a:pathLst>
              <a:path w="2673325" h="4001616">
                <a:moveTo>
                  <a:pt x="0" y="0"/>
                </a:moveTo>
                <a:lnTo>
                  <a:pt x="2673325" y="0"/>
                </a:lnTo>
                <a:lnTo>
                  <a:pt x="2673325" y="323701"/>
                </a:lnTo>
                <a:cubicBezTo>
                  <a:pt x="2505894" y="630659"/>
                  <a:pt x="2347764" y="934362"/>
                  <a:pt x="2198936" y="1234808"/>
                </a:cubicBezTo>
                <a:cubicBezTo>
                  <a:pt x="2050108" y="1535255"/>
                  <a:pt x="1915232" y="1837097"/>
                  <a:pt x="1794309" y="2140334"/>
                </a:cubicBezTo>
                <a:cubicBezTo>
                  <a:pt x="1673386" y="2443572"/>
                  <a:pt x="1568277" y="2749134"/>
                  <a:pt x="1478980" y="3057023"/>
                </a:cubicBezTo>
                <a:cubicBezTo>
                  <a:pt x="1389683" y="3364911"/>
                  <a:pt x="1320850" y="3679775"/>
                  <a:pt x="1272481" y="4001616"/>
                </a:cubicBezTo>
                <a:lnTo>
                  <a:pt x="594383" y="4001616"/>
                </a:lnTo>
                <a:cubicBezTo>
                  <a:pt x="639031" y="3715122"/>
                  <a:pt x="702748" y="3429093"/>
                  <a:pt x="785534" y="3143529"/>
                </a:cubicBezTo>
                <a:cubicBezTo>
                  <a:pt x="868319" y="2857965"/>
                  <a:pt x="965523" y="2572401"/>
                  <a:pt x="1077144" y="2286837"/>
                </a:cubicBezTo>
                <a:cubicBezTo>
                  <a:pt x="1188765" y="2001273"/>
                  <a:pt x="1313873" y="1714314"/>
                  <a:pt x="1452470" y="1425959"/>
                </a:cubicBezTo>
                <a:cubicBezTo>
                  <a:pt x="1591066" y="1137605"/>
                  <a:pt x="1738499" y="846460"/>
                  <a:pt x="1894768" y="552524"/>
                </a:cubicBezTo>
                <a:lnTo>
                  <a:pt x="0" y="552524"/>
                </a:lnTo>
                <a:close/>
              </a:path>
            </a:pathLst>
          </a:custGeom>
        </p:spPr>
      </p:pic>
    </p:spTree>
    <p:extLst>
      <p:ext uri="{BB962C8B-B14F-4D97-AF65-F5344CB8AC3E}">
        <p14:creationId xmlns:p14="http://schemas.microsoft.com/office/powerpoint/2010/main" val="69069069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0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2" name="Picture 1" descr="A picture containing connector&#10;&#10;Description automatically generated">
            <a:extLst>
              <a:ext uri="{FF2B5EF4-FFF2-40B4-BE49-F238E27FC236}">
                <a16:creationId xmlns:a16="http://schemas.microsoft.com/office/drawing/2014/main" id="{29A92D13-C8D0-424A-9E52-567EC6AEAAB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043414" y="2058960"/>
            <a:ext cx="2810102" cy="4352689"/>
          </a:xfrm>
          <a:custGeom>
            <a:avLst/>
            <a:gdLst/>
            <a:ahLst/>
            <a:cxnLst/>
            <a:rect l="l" t="t" r="r" b="b"/>
            <a:pathLst>
              <a:path w="2667744" h="4132771">
                <a:moveTo>
                  <a:pt x="1333872" y="2154287"/>
                </a:moveTo>
                <a:cubicBezTo>
                  <a:pt x="1233413" y="2154287"/>
                  <a:pt x="1139931" y="2172426"/>
                  <a:pt x="1053424" y="2208703"/>
                </a:cubicBezTo>
                <a:cubicBezTo>
                  <a:pt x="966918" y="2244979"/>
                  <a:pt x="892504" y="2296139"/>
                  <a:pt x="830182" y="2362182"/>
                </a:cubicBezTo>
                <a:cubicBezTo>
                  <a:pt x="767860" y="2428224"/>
                  <a:pt x="719026" y="2506824"/>
                  <a:pt x="683679" y="2597981"/>
                </a:cubicBezTo>
                <a:cubicBezTo>
                  <a:pt x="648333" y="2689138"/>
                  <a:pt x="630659" y="2788667"/>
                  <a:pt x="630659" y="2896568"/>
                </a:cubicBezTo>
                <a:cubicBezTo>
                  <a:pt x="630659" y="3010049"/>
                  <a:pt x="647403" y="3112368"/>
                  <a:pt x="680889" y="3203526"/>
                </a:cubicBezTo>
                <a:cubicBezTo>
                  <a:pt x="714375" y="3294683"/>
                  <a:pt x="761814" y="3371887"/>
                  <a:pt x="823206" y="3435139"/>
                </a:cubicBezTo>
                <a:cubicBezTo>
                  <a:pt x="884597" y="3498391"/>
                  <a:pt x="958546" y="3546761"/>
                  <a:pt x="1045053" y="3580247"/>
                </a:cubicBezTo>
                <a:cubicBezTo>
                  <a:pt x="1131559" y="3613733"/>
                  <a:pt x="1227832" y="3630476"/>
                  <a:pt x="1333872" y="3630476"/>
                </a:cubicBezTo>
                <a:cubicBezTo>
                  <a:pt x="1436192" y="3630476"/>
                  <a:pt x="1530139" y="3613268"/>
                  <a:pt x="1615716" y="3578852"/>
                </a:cubicBezTo>
                <a:cubicBezTo>
                  <a:pt x="1701292" y="3544435"/>
                  <a:pt x="1775241" y="3495136"/>
                  <a:pt x="1837562" y="3430954"/>
                </a:cubicBezTo>
                <a:cubicBezTo>
                  <a:pt x="1899884" y="3366772"/>
                  <a:pt x="1948718" y="3289567"/>
                  <a:pt x="1984065" y="3199340"/>
                </a:cubicBezTo>
                <a:cubicBezTo>
                  <a:pt x="2019412" y="3109113"/>
                  <a:pt x="2037085" y="3008189"/>
                  <a:pt x="2037085" y="2896568"/>
                </a:cubicBezTo>
                <a:cubicBezTo>
                  <a:pt x="2037085" y="2794248"/>
                  <a:pt x="2020342" y="2697975"/>
                  <a:pt x="1986856" y="2607748"/>
                </a:cubicBezTo>
                <a:cubicBezTo>
                  <a:pt x="1953369" y="2517521"/>
                  <a:pt x="1905930" y="2438921"/>
                  <a:pt x="1844539" y="2371948"/>
                </a:cubicBezTo>
                <a:cubicBezTo>
                  <a:pt x="1783147" y="2304976"/>
                  <a:pt x="1709198" y="2251956"/>
                  <a:pt x="1622692" y="2212888"/>
                </a:cubicBezTo>
                <a:cubicBezTo>
                  <a:pt x="1536186" y="2173821"/>
                  <a:pt x="1439912" y="2154287"/>
                  <a:pt x="1333872" y="2154287"/>
                </a:cubicBezTo>
                <a:close/>
                <a:moveTo>
                  <a:pt x="1328291" y="499505"/>
                </a:moveTo>
                <a:cubicBezTo>
                  <a:pt x="1244575" y="499505"/>
                  <a:pt x="1168301" y="514853"/>
                  <a:pt x="1099468" y="545548"/>
                </a:cubicBezTo>
                <a:cubicBezTo>
                  <a:pt x="1030635" y="576244"/>
                  <a:pt x="971569" y="618567"/>
                  <a:pt x="922270" y="672517"/>
                </a:cubicBezTo>
                <a:cubicBezTo>
                  <a:pt x="872970" y="726468"/>
                  <a:pt x="834833" y="789254"/>
                  <a:pt x="807858" y="860878"/>
                </a:cubicBezTo>
                <a:cubicBezTo>
                  <a:pt x="780883" y="932501"/>
                  <a:pt x="767395" y="1008311"/>
                  <a:pt x="767395" y="1088306"/>
                </a:cubicBezTo>
                <a:cubicBezTo>
                  <a:pt x="767395" y="1172022"/>
                  <a:pt x="782278" y="1249691"/>
                  <a:pt x="812044" y="1321315"/>
                </a:cubicBezTo>
                <a:cubicBezTo>
                  <a:pt x="841809" y="1392938"/>
                  <a:pt x="881807" y="1455260"/>
                  <a:pt x="932036" y="1508280"/>
                </a:cubicBezTo>
                <a:cubicBezTo>
                  <a:pt x="982266" y="1561300"/>
                  <a:pt x="1041332" y="1602693"/>
                  <a:pt x="1109235" y="1632459"/>
                </a:cubicBezTo>
                <a:cubicBezTo>
                  <a:pt x="1177138" y="1662225"/>
                  <a:pt x="1250156" y="1677107"/>
                  <a:pt x="1328291" y="1677107"/>
                </a:cubicBezTo>
                <a:cubicBezTo>
                  <a:pt x="1406426" y="1677107"/>
                  <a:pt x="1479445" y="1661759"/>
                  <a:pt x="1547348" y="1631063"/>
                </a:cubicBezTo>
                <a:cubicBezTo>
                  <a:pt x="1615250" y="1600368"/>
                  <a:pt x="1674782" y="1558510"/>
                  <a:pt x="1725941" y="1505490"/>
                </a:cubicBezTo>
                <a:cubicBezTo>
                  <a:pt x="1777101" y="1452470"/>
                  <a:pt x="1817564" y="1390148"/>
                  <a:pt x="1847329" y="1318524"/>
                </a:cubicBezTo>
                <a:cubicBezTo>
                  <a:pt x="1877095" y="1246901"/>
                  <a:pt x="1891978" y="1170161"/>
                  <a:pt x="1891978" y="1088306"/>
                </a:cubicBezTo>
                <a:cubicBezTo>
                  <a:pt x="1891978" y="1004590"/>
                  <a:pt x="1877560" y="926455"/>
                  <a:pt x="1848725" y="853902"/>
                </a:cubicBezTo>
                <a:cubicBezTo>
                  <a:pt x="1819889" y="781348"/>
                  <a:pt x="1780357" y="719026"/>
                  <a:pt x="1730127" y="666937"/>
                </a:cubicBezTo>
                <a:cubicBezTo>
                  <a:pt x="1679898" y="614846"/>
                  <a:pt x="1620366" y="573919"/>
                  <a:pt x="1551533" y="544153"/>
                </a:cubicBezTo>
                <a:cubicBezTo>
                  <a:pt x="1482700" y="514388"/>
                  <a:pt x="1408286" y="499505"/>
                  <a:pt x="1328291" y="499505"/>
                </a:cubicBezTo>
                <a:close/>
                <a:moveTo>
                  <a:pt x="1325501" y="0"/>
                </a:moveTo>
                <a:cubicBezTo>
                  <a:pt x="1498513" y="0"/>
                  <a:pt x="1658039" y="26045"/>
                  <a:pt x="1804076" y="78135"/>
                </a:cubicBezTo>
                <a:cubicBezTo>
                  <a:pt x="1950114" y="130225"/>
                  <a:pt x="2076618" y="201848"/>
                  <a:pt x="2183588" y="293006"/>
                </a:cubicBezTo>
                <a:cubicBezTo>
                  <a:pt x="2290558" y="384163"/>
                  <a:pt x="2373809" y="492063"/>
                  <a:pt x="2433340" y="616707"/>
                </a:cubicBezTo>
                <a:cubicBezTo>
                  <a:pt x="2492871" y="741350"/>
                  <a:pt x="2522637" y="876226"/>
                  <a:pt x="2522637" y="1021333"/>
                </a:cubicBezTo>
                <a:cubicBezTo>
                  <a:pt x="2522637" y="1205508"/>
                  <a:pt x="2471477" y="1373405"/>
                  <a:pt x="2369158" y="1525023"/>
                </a:cubicBezTo>
                <a:cubicBezTo>
                  <a:pt x="2266839" y="1676642"/>
                  <a:pt x="2131033" y="1800821"/>
                  <a:pt x="1961741" y="1897559"/>
                </a:cubicBezTo>
                <a:cubicBezTo>
                  <a:pt x="2077083" y="1942207"/>
                  <a:pt x="2178937" y="2000343"/>
                  <a:pt x="2267304" y="2071967"/>
                </a:cubicBezTo>
                <a:cubicBezTo>
                  <a:pt x="2355670" y="2143590"/>
                  <a:pt x="2429619" y="2224981"/>
                  <a:pt x="2489151" y="2316138"/>
                </a:cubicBezTo>
                <a:cubicBezTo>
                  <a:pt x="2548682" y="2407295"/>
                  <a:pt x="2593330" y="2506824"/>
                  <a:pt x="2623096" y="2614724"/>
                </a:cubicBezTo>
                <a:cubicBezTo>
                  <a:pt x="2652861" y="2722625"/>
                  <a:pt x="2667744" y="2835176"/>
                  <a:pt x="2667744" y="2952378"/>
                </a:cubicBezTo>
                <a:cubicBezTo>
                  <a:pt x="2667744" y="3127251"/>
                  <a:pt x="2635188" y="3287241"/>
                  <a:pt x="2570076" y="3432349"/>
                </a:cubicBezTo>
                <a:cubicBezTo>
                  <a:pt x="2504964" y="3577456"/>
                  <a:pt x="2413806" y="3701635"/>
                  <a:pt x="2296604" y="3804884"/>
                </a:cubicBezTo>
                <a:cubicBezTo>
                  <a:pt x="2179402" y="3908134"/>
                  <a:pt x="2038945" y="3988594"/>
                  <a:pt x="1875235" y="4046265"/>
                </a:cubicBezTo>
                <a:cubicBezTo>
                  <a:pt x="1711524" y="4103936"/>
                  <a:pt x="1531070" y="4132771"/>
                  <a:pt x="1333872" y="4132771"/>
                </a:cubicBezTo>
                <a:cubicBezTo>
                  <a:pt x="1138535" y="4132771"/>
                  <a:pt x="959477" y="4103936"/>
                  <a:pt x="796696" y="4046265"/>
                </a:cubicBezTo>
                <a:cubicBezTo>
                  <a:pt x="633915" y="3988594"/>
                  <a:pt x="493459" y="3908134"/>
                  <a:pt x="375326" y="3804884"/>
                </a:cubicBezTo>
                <a:cubicBezTo>
                  <a:pt x="257194" y="3701635"/>
                  <a:pt x="165106" y="3577456"/>
                  <a:pt x="99064" y="3432349"/>
                </a:cubicBezTo>
                <a:cubicBezTo>
                  <a:pt x="33022" y="3287241"/>
                  <a:pt x="0" y="3127251"/>
                  <a:pt x="0" y="2952378"/>
                </a:cubicBezTo>
                <a:cubicBezTo>
                  <a:pt x="0" y="2837036"/>
                  <a:pt x="14419" y="2725415"/>
                  <a:pt x="43253" y="2617515"/>
                </a:cubicBezTo>
                <a:cubicBezTo>
                  <a:pt x="72089" y="2509614"/>
                  <a:pt x="115342" y="2410086"/>
                  <a:pt x="173013" y="2318928"/>
                </a:cubicBezTo>
                <a:cubicBezTo>
                  <a:pt x="230684" y="2227771"/>
                  <a:pt x="303238" y="2145916"/>
                  <a:pt x="390674" y="2073362"/>
                </a:cubicBezTo>
                <a:cubicBezTo>
                  <a:pt x="478111" y="2000808"/>
                  <a:pt x="580430" y="1942207"/>
                  <a:pt x="697632" y="1897559"/>
                </a:cubicBezTo>
                <a:cubicBezTo>
                  <a:pt x="524619" y="1800821"/>
                  <a:pt x="386953" y="1676642"/>
                  <a:pt x="284634" y="1525023"/>
                </a:cubicBezTo>
                <a:cubicBezTo>
                  <a:pt x="182315" y="1373405"/>
                  <a:pt x="131155" y="1205508"/>
                  <a:pt x="131155" y="1021333"/>
                </a:cubicBezTo>
                <a:cubicBezTo>
                  <a:pt x="131155" y="874366"/>
                  <a:pt x="161386" y="738560"/>
                  <a:pt x="221848" y="613916"/>
                </a:cubicBezTo>
                <a:cubicBezTo>
                  <a:pt x="282309" y="489273"/>
                  <a:pt x="366024" y="381372"/>
                  <a:pt x="472995" y="290215"/>
                </a:cubicBezTo>
                <a:cubicBezTo>
                  <a:pt x="579965" y="199058"/>
                  <a:pt x="706004" y="127900"/>
                  <a:pt x="851111" y="76740"/>
                </a:cubicBezTo>
                <a:cubicBezTo>
                  <a:pt x="996218" y="25580"/>
                  <a:pt x="1154348" y="0"/>
                  <a:pt x="1325501" y="0"/>
                </a:cubicBezTo>
                <a:close/>
              </a:path>
            </a:pathLst>
          </a:custGeom>
        </p:spPr>
      </p:pic>
    </p:spTree>
    <p:extLst>
      <p:ext uri="{BB962C8B-B14F-4D97-AF65-F5344CB8AC3E}">
        <p14:creationId xmlns:p14="http://schemas.microsoft.com/office/powerpoint/2010/main" val="27618694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1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3" name="Picture 2" descr="A picture containing connector&#10;&#10;Description automatically generated">
            <a:extLst>
              <a:ext uri="{FF2B5EF4-FFF2-40B4-BE49-F238E27FC236}">
                <a16:creationId xmlns:a16="http://schemas.microsoft.com/office/drawing/2014/main" id="{C8B08394-FA42-4865-9C8C-E229773B25D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9032527" y="2058960"/>
            <a:ext cx="2820989" cy="4352689"/>
          </a:xfrm>
          <a:custGeom>
            <a:avLst/>
            <a:gdLst/>
            <a:ahLst/>
            <a:cxnLst/>
            <a:rect l="l" t="t" r="r" b="b"/>
            <a:pathLst>
              <a:path w="2681696" h="4138352">
                <a:moveTo>
                  <a:pt x="1314338" y="530201"/>
                </a:moveTo>
                <a:cubicBezTo>
                  <a:pt x="1225041" y="530201"/>
                  <a:pt x="1139930" y="548339"/>
                  <a:pt x="1059005" y="584616"/>
                </a:cubicBezTo>
                <a:cubicBezTo>
                  <a:pt x="978079" y="620893"/>
                  <a:pt x="907387" y="672517"/>
                  <a:pt x="846925" y="739490"/>
                </a:cubicBezTo>
                <a:cubicBezTo>
                  <a:pt x="786463" y="806463"/>
                  <a:pt x="738559" y="887388"/>
                  <a:pt x="703213" y="982266"/>
                </a:cubicBezTo>
                <a:cubicBezTo>
                  <a:pt x="667866" y="1077144"/>
                  <a:pt x="650192" y="1182254"/>
                  <a:pt x="650192" y="1297595"/>
                </a:cubicBezTo>
                <a:cubicBezTo>
                  <a:pt x="650192" y="1424100"/>
                  <a:pt x="667401" y="1535720"/>
                  <a:pt x="701817" y="1632459"/>
                </a:cubicBezTo>
                <a:cubicBezTo>
                  <a:pt x="736234" y="1729197"/>
                  <a:pt x="784138" y="1810587"/>
                  <a:pt x="845529" y="1876630"/>
                </a:cubicBezTo>
                <a:cubicBezTo>
                  <a:pt x="906921" y="1942672"/>
                  <a:pt x="980870" y="1992902"/>
                  <a:pt x="1067376" y="2027319"/>
                </a:cubicBezTo>
                <a:cubicBezTo>
                  <a:pt x="1153883" y="2061735"/>
                  <a:pt x="1249226" y="2078943"/>
                  <a:pt x="1353405" y="2078943"/>
                </a:cubicBezTo>
                <a:cubicBezTo>
                  <a:pt x="1446423" y="2078943"/>
                  <a:pt x="1532464" y="2061735"/>
                  <a:pt x="1611529" y="2027319"/>
                </a:cubicBezTo>
                <a:cubicBezTo>
                  <a:pt x="1690594" y="1992902"/>
                  <a:pt x="1759427" y="1946393"/>
                  <a:pt x="1818028" y="1887792"/>
                </a:cubicBezTo>
                <a:cubicBezTo>
                  <a:pt x="1876629" y="1829191"/>
                  <a:pt x="1922673" y="1759893"/>
                  <a:pt x="1956159" y="1679898"/>
                </a:cubicBezTo>
                <a:cubicBezTo>
                  <a:pt x="1989646" y="1599902"/>
                  <a:pt x="2006389" y="1514327"/>
                  <a:pt x="2006389" y="1423169"/>
                </a:cubicBezTo>
                <a:cubicBezTo>
                  <a:pt x="2006389" y="1289224"/>
                  <a:pt x="1989180" y="1167371"/>
                  <a:pt x="1954764" y="1057610"/>
                </a:cubicBezTo>
                <a:cubicBezTo>
                  <a:pt x="1920347" y="947849"/>
                  <a:pt x="1872443" y="853902"/>
                  <a:pt x="1811052" y="775767"/>
                </a:cubicBezTo>
                <a:cubicBezTo>
                  <a:pt x="1749660" y="697632"/>
                  <a:pt x="1676641" y="637171"/>
                  <a:pt x="1591995" y="594383"/>
                </a:cubicBezTo>
                <a:cubicBezTo>
                  <a:pt x="1507349" y="551595"/>
                  <a:pt x="1414797" y="530201"/>
                  <a:pt x="1314338" y="530201"/>
                </a:cubicBezTo>
                <a:close/>
                <a:moveTo>
                  <a:pt x="1347824" y="0"/>
                </a:moveTo>
                <a:cubicBezTo>
                  <a:pt x="1528278" y="0"/>
                  <a:pt x="1698966" y="33952"/>
                  <a:pt x="1859886" y="101854"/>
                </a:cubicBezTo>
                <a:cubicBezTo>
                  <a:pt x="2020806" y="169757"/>
                  <a:pt x="2162193" y="277658"/>
                  <a:pt x="2284046" y="425556"/>
                </a:cubicBezTo>
                <a:cubicBezTo>
                  <a:pt x="2405899" y="573454"/>
                  <a:pt x="2502637" y="764605"/>
                  <a:pt x="2574261" y="999009"/>
                </a:cubicBezTo>
                <a:cubicBezTo>
                  <a:pt x="2645885" y="1233413"/>
                  <a:pt x="2681696" y="1517117"/>
                  <a:pt x="2681696" y="1850120"/>
                </a:cubicBezTo>
                <a:cubicBezTo>
                  <a:pt x="2681696" y="2250095"/>
                  <a:pt x="2638443" y="2594260"/>
                  <a:pt x="2551937" y="2882615"/>
                </a:cubicBezTo>
                <a:cubicBezTo>
                  <a:pt x="2465430" y="3170970"/>
                  <a:pt x="2346368" y="3408164"/>
                  <a:pt x="2194749" y="3594199"/>
                </a:cubicBezTo>
                <a:cubicBezTo>
                  <a:pt x="2043131" y="3780235"/>
                  <a:pt x="1865467" y="3917436"/>
                  <a:pt x="1661759" y="4005802"/>
                </a:cubicBezTo>
                <a:cubicBezTo>
                  <a:pt x="1458050" y="4094169"/>
                  <a:pt x="1238994" y="4138352"/>
                  <a:pt x="1004589" y="4138352"/>
                </a:cubicBezTo>
                <a:cubicBezTo>
                  <a:pt x="928315" y="4138352"/>
                  <a:pt x="851576" y="4133701"/>
                  <a:pt x="774371" y="4124400"/>
                </a:cubicBezTo>
                <a:cubicBezTo>
                  <a:pt x="697166" y="4115098"/>
                  <a:pt x="623682" y="4103006"/>
                  <a:pt x="553919" y="4088123"/>
                </a:cubicBezTo>
                <a:cubicBezTo>
                  <a:pt x="484156" y="4073240"/>
                  <a:pt x="420904" y="4056962"/>
                  <a:pt x="364163" y="4039289"/>
                </a:cubicBezTo>
                <a:cubicBezTo>
                  <a:pt x="307423" y="4021615"/>
                  <a:pt x="260449" y="4004407"/>
                  <a:pt x="223242" y="3987664"/>
                </a:cubicBezTo>
                <a:lnTo>
                  <a:pt x="223242" y="3404444"/>
                </a:lnTo>
                <a:cubicBezTo>
                  <a:pt x="262309" y="3428628"/>
                  <a:pt x="310678" y="3453278"/>
                  <a:pt x="368349" y="3478393"/>
                </a:cubicBezTo>
                <a:cubicBezTo>
                  <a:pt x="426020" y="3503507"/>
                  <a:pt x="488807" y="3525832"/>
                  <a:pt x="556710" y="3545365"/>
                </a:cubicBezTo>
                <a:cubicBezTo>
                  <a:pt x="624613" y="3564899"/>
                  <a:pt x="695306" y="3580712"/>
                  <a:pt x="768790" y="3592804"/>
                </a:cubicBezTo>
                <a:cubicBezTo>
                  <a:pt x="842274" y="3604897"/>
                  <a:pt x="913432" y="3610943"/>
                  <a:pt x="982265" y="3610943"/>
                </a:cubicBezTo>
                <a:cubicBezTo>
                  <a:pt x="1140395" y="3610943"/>
                  <a:pt x="1284107" y="3580247"/>
                  <a:pt x="1413402" y="3518855"/>
                </a:cubicBezTo>
                <a:cubicBezTo>
                  <a:pt x="1542696" y="3457464"/>
                  <a:pt x="1652922" y="3366306"/>
                  <a:pt x="1744079" y="3245384"/>
                </a:cubicBezTo>
                <a:cubicBezTo>
                  <a:pt x="1835236" y="3124461"/>
                  <a:pt x="1905465" y="2974237"/>
                  <a:pt x="1954764" y="2794713"/>
                </a:cubicBezTo>
                <a:cubicBezTo>
                  <a:pt x="2004063" y="2615189"/>
                  <a:pt x="2028713" y="2407295"/>
                  <a:pt x="2028713" y="2171030"/>
                </a:cubicBezTo>
                <a:lnTo>
                  <a:pt x="2017551" y="2171030"/>
                </a:lnTo>
                <a:cubicBezTo>
                  <a:pt x="1984064" y="2230562"/>
                  <a:pt x="1939881" y="2286838"/>
                  <a:pt x="1885001" y="2339857"/>
                </a:cubicBezTo>
                <a:cubicBezTo>
                  <a:pt x="1830120" y="2392877"/>
                  <a:pt x="1767334" y="2439386"/>
                  <a:pt x="1696640" y="2479384"/>
                </a:cubicBezTo>
                <a:cubicBezTo>
                  <a:pt x="1625947" y="2519381"/>
                  <a:pt x="1547347" y="2551472"/>
                  <a:pt x="1460841" y="2575657"/>
                </a:cubicBezTo>
                <a:cubicBezTo>
                  <a:pt x="1374334" y="2599841"/>
                  <a:pt x="1281782" y="2611934"/>
                  <a:pt x="1183183" y="2611934"/>
                </a:cubicBezTo>
                <a:cubicBezTo>
                  <a:pt x="1015752" y="2611934"/>
                  <a:pt x="859947" y="2582633"/>
                  <a:pt x="715770" y="2524032"/>
                </a:cubicBezTo>
                <a:cubicBezTo>
                  <a:pt x="571593" y="2465431"/>
                  <a:pt x="446484" y="2382180"/>
                  <a:pt x="340444" y="2274280"/>
                </a:cubicBezTo>
                <a:cubicBezTo>
                  <a:pt x="234404" y="2166380"/>
                  <a:pt x="151153" y="2035225"/>
                  <a:pt x="90692" y="1880816"/>
                </a:cubicBezTo>
                <a:cubicBezTo>
                  <a:pt x="30230" y="1726406"/>
                  <a:pt x="0" y="1554324"/>
                  <a:pt x="0" y="1364568"/>
                </a:cubicBezTo>
                <a:cubicBezTo>
                  <a:pt x="0" y="1156209"/>
                  <a:pt x="34416" y="967848"/>
                  <a:pt x="103249" y="799486"/>
                </a:cubicBezTo>
                <a:cubicBezTo>
                  <a:pt x="172082" y="631125"/>
                  <a:pt x="266960" y="487878"/>
                  <a:pt x="387883" y="369745"/>
                </a:cubicBezTo>
                <a:cubicBezTo>
                  <a:pt x="508806" y="251613"/>
                  <a:pt x="651123" y="160456"/>
                  <a:pt x="814834" y="96274"/>
                </a:cubicBezTo>
                <a:cubicBezTo>
                  <a:pt x="978545" y="32091"/>
                  <a:pt x="1156208" y="0"/>
                  <a:pt x="1347824" y="0"/>
                </a:cubicBezTo>
                <a:close/>
              </a:path>
            </a:pathLst>
          </a:custGeom>
        </p:spPr>
      </p:pic>
    </p:spTree>
    <p:extLst>
      <p:ext uri="{BB962C8B-B14F-4D97-AF65-F5344CB8AC3E}">
        <p14:creationId xmlns:p14="http://schemas.microsoft.com/office/powerpoint/2010/main" val="164166905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3" name="Picture 2" descr="A picture containing connector&#10;&#10;Description automatically generated">
            <a:extLst>
              <a:ext uri="{FF2B5EF4-FFF2-40B4-BE49-F238E27FC236}">
                <a16:creationId xmlns:a16="http://schemas.microsoft.com/office/drawing/2014/main" id="{7F3C5A85-D796-46DF-B174-C5E7333C1CF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6660360" y="2058959"/>
            <a:ext cx="5193156" cy="4422456"/>
          </a:xfrm>
          <a:custGeom>
            <a:avLst/>
            <a:gdLst/>
            <a:ahLst/>
            <a:cxnLst/>
            <a:rect l="l" t="t" r="r" b="b"/>
            <a:pathLst>
              <a:path w="4881786" h="4157886">
                <a:moveTo>
                  <a:pt x="3531171" y="538572"/>
                </a:moveTo>
                <a:cubicBezTo>
                  <a:pt x="3045619" y="538572"/>
                  <a:pt x="2802844" y="1073423"/>
                  <a:pt x="2802844" y="2143125"/>
                </a:cubicBezTo>
                <a:cubicBezTo>
                  <a:pt x="2802844" y="3143994"/>
                  <a:pt x="3040968" y="3644429"/>
                  <a:pt x="3517218" y="3644429"/>
                </a:cubicBezTo>
                <a:cubicBezTo>
                  <a:pt x="3986027" y="3644429"/>
                  <a:pt x="4220431" y="3135623"/>
                  <a:pt x="4220431" y="2118010"/>
                </a:cubicBezTo>
                <a:cubicBezTo>
                  <a:pt x="4220431" y="1065051"/>
                  <a:pt x="3990678" y="538572"/>
                  <a:pt x="3531171" y="538572"/>
                </a:cubicBezTo>
                <a:close/>
                <a:moveTo>
                  <a:pt x="3561867" y="22324"/>
                </a:moveTo>
                <a:cubicBezTo>
                  <a:pt x="4441813" y="22324"/>
                  <a:pt x="4881786" y="706004"/>
                  <a:pt x="4881786" y="2073362"/>
                </a:cubicBezTo>
                <a:cubicBezTo>
                  <a:pt x="4881786" y="2750530"/>
                  <a:pt x="4757608" y="3267242"/>
                  <a:pt x="4509251" y="3623500"/>
                </a:cubicBezTo>
                <a:cubicBezTo>
                  <a:pt x="4260894" y="3979757"/>
                  <a:pt x="3913473" y="4157886"/>
                  <a:pt x="3466989" y="4157886"/>
                </a:cubicBezTo>
                <a:cubicBezTo>
                  <a:pt x="3050270" y="4157886"/>
                  <a:pt x="2725174" y="3987664"/>
                  <a:pt x="2491699" y="3647219"/>
                </a:cubicBezTo>
                <a:cubicBezTo>
                  <a:pt x="2258225" y="3306775"/>
                  <a:pt x="2141488" y="2814712"/>
                  <a:pt x="2141488" y="2171030"/>
                </a:cubicBezTo>
                <a:cubicBezTo>
                  <a:pt x="2141488" y="1464097"/>
                  <a:pt x="2263341" y="929246"/>
                  <a:pt x="2507047" y="566477"/>
                </a:cubicBezTo>
                <a:cubicBezTo>
                  <a:pt x="2750753" y="203709"/>
                  <a:pt x="3102360" y="22324"/>
                  <a:pt x="3561867" y="22324"/>
                </a:cubicBezTo>
                <a:close/>
                <a:moveTo>
                  <a:pt x="1213880" y="0"/>
                </a:moveTo>
                <a:lnTo>
                  <a:pt x="1487352" y="0"/>
                </a:lnTo>
                <a:lnTo>
                  <a:pt x="1487352" y="4090913"/>
                </a:lnTo>
                <a:lnTo>
                  <a:pt x="839949" y="4090913"/>
                </a:lnTo>
                <a:lnTo>
                  <a:pt x="839949" y="792510"/>
                </a:lnTo>
                <a:cubicBezTo>
                  <a:pt x="722747" y="876226"/>
                  <a:pt x="596708" y="947384"/>
                  <a:pt x="461833" y="1005985"/>
                </a:cubicBezTo>
                <a:cubicBezTo>
                  <a:pt x="326957" y="1064586"/>
                  <a:pt x="173013" y="1116211"/>
                  <a:pt x="0" y="1160860"/>
                </a:cubicBezTo>
                <a:lnTo>
                  <a:pt x="0" y="608335"/>
                </a:lnTo>
                <a:cubicBezTo>
                  <a:pt x="107901" y="572988"/>
                  <a:pt x="212081" y="535781"/>
                  <a:pt x="312540" y="496714"/>
                </a:cubicBezTo>
                <a:cubicBezTo>
                  <a:pt x="412999" y="457647"/>
                  <a:pt x="512062" y="413928"/>
                  <a:pt x="609731" y="365559"/>
                </a:cubicBezTo>
                <a:cubicBezTo>
                  <a:pt x="707399" y="317190"/>
                  <a:pt x="805998" y="263240"/>
                  <a:pt x="905527" y="203709"/>
                </a:cubicBezTo>
                <a:cubicBezTo>
                  <a:pt x="1005055" y="144177"/>
                  <a:pt x="1107841" y="76275"/>
                  <a:pt x="1213880" y="0"/>
                </a:cubicBezTo>
                <a:close/>
              </a:path>
            </a:pathLst>
          </a:custGeom>
        </p:spPr>
      </p:pic>
    </p:spTree>
    <p:extLst>
      <p:ext uri="{BB962C8B-B14F-4D97-AF65-F5344CB8AC3E}">
        <p14:creationId xmlns:p14="http://schemas.microsoft.com/office/powerpoint/2010/main" val="296296395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_Document section slide with large dark gray copy and secundary title on white background">
    <p:spTree>
      <p:nvGrpSpPr>
        <p:cNvPr id="1" name=""/>
        <p:cNvGrpSpPr/>
        <p:nvPr/>
      </p:nvGrpSpPr>
      <p:grpSpPr>
        <a:xfrm>
          <a:off x="0" y="0"/>
          <a:ext cx="0" cy="0"/>
          <a:chOff x="0" y="0"/>
          <a:chExt cx="0" cy="0"/>
        </a:xfrm>
      </p:grpSpPr>
      <p:sp>
        <p:nvSpPr>
          <p:cNvPr id="11" name="Secondary title">
            <a:extLst>
              <a:ext uri="{FF2B5EF4-FFF2-40B4-BE49-F238E27FC236}">
                <a16:creationId xmlns:a16="http://schemas.microsoft.com/office/drawing/2014/main" id="{6D04B204-8221-4A4C-A21D-4A94765A3362}"/>
              </a:ext>
            </a:extLst>
          </p:cNvPr>
          <p:cNvSpPr>
            <a:spLocks noGrp="1"/>
          </p:cNvSpPr>
          <p:nvPr>
            <p:ph type="body" sz="quarter" idx="10" hasCustomPrompt="1"/>
          </p:nvPr>
        </p:nvSpPr>
        <p:spPr>
          <a:xfrm>
            <a:off x="575188" y="532828"/>
            <a:ext cx="2712059" cy="227853"/>
          </a:xfrm>
          <a:prstGeom prst="rect">
            <a:avLst/>
          </a:prstGeom>
        </p:spPr>
        <p:txBody>
          <a:bodyPr lIns="0" tIns="0" rIns="0" bIns="0" anchor="t"/>
          <a:lstStyle>
            <a:lvl1pPr marL="0">
              <a:lnSpc>
                <a:spcPct val="120000"/>
              </a:lnSpc>
              <a:spcBef>
                <a:spcPts val="0"/>
              </a:spcBef>
              <a:spcAft>
                <a:spcPts val="680"/>
              </a:spcAft>
              <a:defRPr lang="en-US" sz="1700" b="0" kern="1200" cap="none" spc="0" baseline="0" dirty="0">
                <a:ln w="3175">
                  <a:noFill/>
                </a:ln>
                <a:solidFill>
                  <a:srgbClr val="1B1B1B"/>
                </a:solidFill>
                <a:effectLst/>
                <a:latin typeface="+mj-lt"/>
                <a:ea typeface="+mn-ea"/>
                <a:cs typeface="Segoe UI" pitchFamily="34"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4" name="Title">
            <a:extLst>
              <a:ext uri="{FF2B5EF4-FFF2-40B4-BE49-F238E27FC236}">
                <a16:creationId xmlns:a16="http://schemas.microsoft.com/office/drawing/2014/main" id="{6D339EA1-D45E-4030-B680-24ABD51F295C}"/>
              </a:ext>
            </a:extLst>
          </p:cNvPr>
          <p:cNvSpPr>
            <a:spLocks noGrp="1"/>
          </p:cNvSpPr>
          <p:nvPr>
            <p:ph type="title" hasCustomPrompt="1"/>
          </p:nvPr>
        </p:nvSpPr>
        <p:spPr>
          <a:xfrm>
            <a:off x="567854" y="4750156"/>
            <a:ext cx="5650384" cy="1778787"/>
          </a:xfrm>
          <a:prstGeom prst="rect">
            <a:avLst/>
          </a:prstGeom>
        </p:spPr>
        <p:txBody>
          <a:bodyPr vert="horz" wrap="square" lIns="0" tIns="0" rIns="0" bIns="0" rtlCol="0" anchor="b">
            <a:spAutoFit/>
          </a:bodyPr>
          <a:lstStyle>
            <a:lvl1pPr>
              <a:lnSpc>
                <a:spcPct val="100000"/>
              </a:lnSpc>
              <a:spcBef>
                <a:spcPts val="0"/>
              </a:spcBef>
              <a:spcAft>
                <a:spcPts val="680"/>
              </a:spcAft>
              <a:defRPr lang="en-US" sz="5779" kern="1200" spc="-85" baseline="0" dirty="0">
                <a:solidFill>
                  <a:srgbClr val="1B1B1B"/>
                </a:solidFill>
                <a:latin typeface="+mj-lt"/>
                <a:ea typeface="+mn-ea"/>
                <a:cs typeface="Segoe UI" panose="020B0502040204020203" pitchFamily="34" charset="0"/>
              </a:defRPr>
            </a:lvl1pPr>
          </a:lstStyle>
          <a:p>
            <a:r>
              <a:rPr lang="en-US"/>
              <a:t>Click to edit Master title style</a:t>
            </a:r>
          </a:p>
        </p:txBody>
      </p:sp>
      <p:pic>
        <p:nvPicPr>
          <p:cNvPr id="3" name="Picture 2" descr="A picture containing connector&#10;&#10;Description automatically generated">
            <a:extLst>
              <a:ext uri="{FF2B5EF4-FFF2-40B4-BE49-F238E27FC236}">
                <a16:creationId xmlns:a16="http://schemas.microsoft.com/office/drawing/2014/main" id="{3C2BA326-CF7C-463C-A924-7E624DC7D80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7980044" y="2058960"/>
            <a:ext cx="3873471" cy="4352689"/>
          </a:xfrm>
          <a:custGeom>
            <a:avLst/>
            <a:gdLst/>
            <a:ahLst/>
            <a:cxnLst/>
            <a:rect l="l" t="t" r="r" b="b"/>
            <a:pathLst>
              <a:path w="3640000" h="4090913">
                <a:moveTo>
                  <a:pt x="3366529" y="0"/>
                </a:moveTo>
                <a:lnTo>
                  <a:pt x="3640000" y="0"/>
                </a:lnTo>
                <a:lnTo>
                  <a:pt x="3640000" y="4090913"/>
                </a:lnTo>
                <a:lnTo>
                  <a:pt x="2992598" y="4090913"/>
                </a:lnTo>
                <a:lnTo>
                  <a:pt x="2992598" y="792510"/>
                </a:lnTo>
                <a:cubicBezTo>
                  <a:pt x="2875396" y="876226"/>
                  <a:pt x="2749357" y="947384"/>
                  <a:pt x="2614482" y="1005985"/>
                </a:cubicBezTo>
                <a:cubicBezTo>
                  <a:pt x="2479606" y="1064586"/>
                  <a:pt x="2325662" y="1116211"/>
                  <a:pt x="2152649" y="1160859"/>
                </a:cubicBezTo>
                <a:lnTo>
                  <a:pt x="2152649" y="608335"/>
                </a:lnTo>
                <a:cubicBezTo>
                  <a:pt x="2260550" y="572989"/>
                  <a:pt x="2364730" y="535782"/>
                  <a:pt x="2465188" y="496714"/>
                </a:cubicBezTo>
                <a:cubicBezTo>
                  <a:pt x="2565647" y="457647"/>
                  <a:pt x="2664711" y="413928"/>
                  <a:pt x="2762380" y="365559"/>
                </a:cubicBezTo>
                <a:cubicBezTo>
                  <a:pt x="2860048" y="317190"/>
                  <a:pt x="2958647" y="263240"/>
                  <a:pt x="3058176" y="203709"/>
                </a:cubicBezTo>
                <a:cubicBezTo>
                  <a:pt x="3157704" y="144177"/>
                  <a:pt x="3260489" y="76275"/>
                  <a:pt x="3366529" y="0"/>
                </a:cubicBezTo>
                <a:close/>
                <a:moveTo>
                  <a:pt x="1213879" y="0"/>
                </a:moveTo>
                <a:lnTo>
                  <a:pt x="1487351" y="0"/>
                </a:lnTo>
                <a:lnTo>
                  <a:pt x="1487351" y="4090913"/>
                </a:lnTo>
                <a:lnTo>
                  <a:pt x="839948" y="4090913"/>
                </a:lnTo>
                <a:lnTo>
                  <a:pt x="839948" y="792510"/>
                </a:lnTo>
                <a:cubicBezTo>
                  <a:pt x="722746" y="876226"/>
                  <a:pt x="596707" y="947384"/>
                  <a:pt x="461832" y="1005985"/>
                </a:cubicBezTo>
                <a:cubicBezTo>
                  <a:pt x="326956" y="1064586"/>
                  <a:pt x="173012" y="1116211"/>
                  <a:pt x="0" y="1160859"/>
                </a:cubicBezTo>
                <a:lnTo>
                  <a:pt x="0" y="608335"/>
                </a:lnTo>
                <a:cubicBezTo>
                  <a:pt x="107900" y="572989"/>
                  <a:pt x="212080" y="535782"/>
                  <a:pt x="312539" y="496714"/>
                </a:cubicBezTo>
                <a:cubicBezTo>
                  <a:pt x="412997" y="457647"/>
                  <a:pt x="512061" y="413928"/>
                  <a:pt x="609730" y="365559"/>
                </a:cubicBezTo>
                <a:cubicBezTo>
                  <a:pt x="707398" y="317190"/>
                  <a:pt x="805997" y="263240"/>
                  <a:pt x="905526" y="203709"/>
                </a:cubicBezTo>
                <a:cubicBezTo>
                  <a:pt x="1005055" y="144177"/>
                  <a:pt x="1107839" y="76275"/>
                  <a:pt x="1213879" y="0"/>
                </a:cubicBezTo>
                <a:close/>
              </a:path>
            </a:pathLst>
          </a:custGeom>
        </p:spPr>
      </p:pic>
    </p:spTree>
    <p:extLst>
      <p:ext uri="{BB962C8B-B14F-4D97-AF65-F5344CB8AC3E}">
        <p14:creationId xmlns:p14="http://schemas.microsoft.com/office/powerpoint/2010/main" val="178504738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ocument slide with large white type on blue background">
    <p:bg>
      <p:bgPr>
        <a:solidFill>
          <a:srgbClr val="0078D3"/>
        </a:solidFill>
        <a:effectLst/>
      </p:bgPr>
    </p:bg>
    <p:spTree>
      <p:nvGrpSpPr>
        <p:cNvPr id="1" name=""/>
        <p:cNvGrpSpPr/>
        <p:nvPr/>
      </p:nvGrpSpPr>
      <p:grpSpPr>
        <a:xfrm>
          <a:off x="0" y="0"/>
          <a:ext cx="0" cy="0"/>
          <a:chOff x="0" y="0"/>
          <a:chExt cx="0" cy="0"/>
        </a:xfrm>
      </p:grpSpPr>
      <p:pic>
        <p:nvPicPr>
          <p:cNvPr id="2" name="Picture 1" descr="A picture containing connector&#10;&#10;Description automatically generated">
            <a:extLst>
              <a:ext uri="{FF2B5EF4-FFF2-40B4-BE49-F238E27FC236}">
                <a16:creationId xmlns:a16="http://schemas.microsoft.com/office/drawing/2014/main" id="{810BD042-6E79-4C73-89E0-7742BEB00E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436477" cy="6994522"/>
          </a:xfrm>
          <a:prstGeom prst="rect">
            <a:avLst/>
          </a:prstGeom>
        </p:spPr>
      </p:pic>
      <p:sp>
        <p:nvSpPr>
          <p:cNvPr id="3" name="Rectangle 2">
            <a:extLst>
              <a:ext uri="{FF2B5EF4-FFF2-40B4-BE49-F238E27FC236}">
                <a16:creationId xmlns:a16="http://schemas.microsoft.com/office/drawing/2014/main" id="{5098705C-FFDD-4CE7-AA74-DE0C6F60689E}"/>
              </a:ext>
            </a:extLst>
          </p:cNvPr>
          <p:cNvSpPr/>
          <p:nvPr userDrawn="1"/>
        </p:nvSpPr>
        <p:spPr bwMode="auto">
          <a:xfrm>
            <a:off x="3287245" y="0"/>
            <a:ext cx="5867382" cy="6994525"/>
          </a:xfrm>
          <a:prstGeom prst="rect">
            <a:avLst/>
          </a:prstGeom>
          <a:solidFill>
            <a:schemeClr val="bg1"/>
          </a:solidFill>
          <a:ln>
            <a:noFill/>
            <a:headEnd type="none" w="med" len="med"/>
            <a:tailEnd type="none" w="med" len="med"/>
          </a:ln>
          <a:effectLst>
            <a:outerShdw blurRad="101600" dist="101600" dir="5400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34" tIns="124347" rIns="155434" bIns="124347" numCol="1" spcCol="0" rtlCol="0" fromWordArt="0" anchor="t" anchorCtr="0" forceAA="0" compatLnSpc="1">
            <a:prstTxWarp prst="textNoShape">
              <a:avLst/>
            </a:prstTxWarp>
            <a:noAutofit/>
          </a:bodyPr>
          <a:lstStyle/>
          <a:p>
            <a:pPr algn="l" defTabSz="79250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connector&#10;&#10;Description automatically generated">
            <a:extLst>
              <a:ext uri="{FF2B5EF4-FFF2-40B4-BE49-F238E27FC236}">
                <a16:creationId xmlns:a16="http://schemas.microsoft.com/office/drawing/2014/main" id="{926084BB-F392-4596-A1F2-4077995039ED}"/>
              </a:ext>
            </a:extLst>
          </p:cNvPr>
          <p:cNvPicPr>
            <a:picLocks noChangeAspect="1"/>
          </p:cNvPicPr>
          <p:nvPr userDrawn="1"/>
        </p:nvPicPr>
        <p:blipFill rotWithShape="1">
          <a:blip r:embed="rId3">
            <a:alphaModFix amt="90000"/>
            <a:extLst>
              <a:ext uri="{BEBA8EAE-BF5A-486C-A8C5-ECC9F3942E4B}">
                <a14:imgProps xmlns:a14="http://schemas.microsoft.com/office/drawing/2010/main">
                  <a14:imgLayer r:embed="rId4">
                    <a14:imgEffect>
                      <a14:artisticBlur radius="15"/>
                    </a14:imgEffect>
                  </a14:imgLayer>
                </a14:imgProps>
              </a:ext>
              <a:ext uri="{28A0092B-C50C-407E-A947-70E740481C1C}">
                <a14:useLocalDpi xmlns:a14="http://schemas.microsoft.com/office/drawing/2010/main" val="0"/>
              </a:ext>
            </a:extLst>
          </a:blip>
          <a:srcRect/>
          <a:stretch/>
        </p:blipFill>
        <p:spPr>
          <a:xfrm>
            <a:off x="3287244" y="3"/>
            <a:ext cx="5867383" cy="6994522"/>
          </a:xfrm>
          <a:prstGeom prst="rect">
            <a:avLst/>
          </a:prstGeom>
        </p:spPr>
      </p:pic>
      <p:sp>
        <p:nvSpPr>
          <p:cNvPr id="5" name="Body copy">
            <a:extLst>
              <a:ext uri="{FF2B5EF4-FFF2-40B4-BE49-F238E27FC236}">
                <a16:creationId xmlns:a16="http://schemas.microsoft.com/office/drawing/2014/main" id="{0D4B9D7B-9AB8-45A8-9A61-781736A20D59}"/>
              </a:ext>
            </a:extLst>
          </p:cNvPr>
          <p:cNvSpPr>
            <a:spLocks noGrp="1"/>
          </p:cNvSpPr>
          <p:nvPr>
            <p:ph type="title" hasCustomPrompt="1"/>
          </p:nvPr>
        </p:nvSpPr>
        <p:spPr>
          <a:xfrm>
            <a:off x="3439732" y="479312"/>
            <a:ext cx="5561058" cy="5930352"/>
          </a:xfrm>
          <a:prstGeom prst="rect">
            <a:avLst/>
          </a:prstGeom>
        </p:spPr>
        <p:txBody>
          <a:bodyPr lIns="0" tIns="0" rIns="0" bIns="0"/>
          <a:lstStyle>
            <a:lvl1pPr>
              <a:lnSpc>
                <a:spcPct val="100000"/>
              </a:lnSpc>
              <a:spcAft>
                <a:spcPts val="680"/>
              </a:spcAft>
              <a:defRPr lang="en-US" sz="5779" kern="1200" spc="-85" baseline="0" dirty="0">
                <a:solidFill>
                  <a:schemeClr val="bg1"/>
                </a:solidFill>
                <a:latin typeface="+mj-lt"/>
                <a:ea typeface="+mn-ea"/>
                <a:cs typeface="Segoe UI" panose="020B0502040204020203" pitchFamily="34" charset="0"/>
              </a:defRPr>
            </a:lvl1pPr>
          </a:lstStyle>
          <a:p>
            <a:r>
              <a:rPr lang="fr-FR"/>
              <a:t>Click to </a:t>
            </a:r>
            <a:r>
              <a:rPr lang="fr-FR" err="1"/>
              <a:t>edit</a:t>
            </a:r>
            <a:r>
              <a:rPr lang="fr-FR"/>
              <a:t> copy</a:t>
            </a:r>
            <a:endParaRPr lang="en-US"/>
          </a:p>
        </p:txBody>
      </p:sp>
      <p:sp>
        <p:nvSpPr>
          <p:cNvPr id="6" name="Slide number">
            <a:extLst>
              <a:ext uri="{FF2B5EF4-FFF2-40B4-BE49-F238E27FC236}">
                <a16:creationId xmlns:a16="http://schemas.microsoft.com/office/drawing/2014/main" id="{D3C7A772-CD74-4436-958A-0967C8FAE91C}"/>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chemeClr val="bg1"/>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
        <p:nvSpPr>
          <p:cNvPr id="7" name="Footer note">
            <a:extLst>
              <a:ext uri="{FF2B5EF4-FFF2-40B4-BE49-F238E27FC236}">
                <a16:creationId xmlns:a16="http://schemas.microsoft.com/office/drawing/2014/main" id="{1AA73ABE-2204-421F-9674-D68FD26AF9F9}"/>
              </a:ext>
              <a:ext uri="{C183D7F6-B498-43B3-948B-1728B52AA6E4}">
                <adec:decorative xmlns:adec="http://schemas.microsoft.com/office/drawing/2017/decorative" val="1"/>
              </a:ext>
            </a:extLst>
          </p:cNvPr>
          <p:cNvSpPr>
            <a:spLocks noGrp="1"/>
          </p:cNvSpPr>
          <p:nvPr>
            <p:ph type="ftr" sz="quarter" idx="3"/>
          </p:nvPr>
        </p:nvSpPr>
        <p:spPr>
          <a:xfrm>
            <a:off x="873910" y="6646390"/>
            <a:ext cx="2349890" cy="130793"/>
          </a:xfrm>
          <a:prstGeom prst="rect">
            <a:avLst/>
          </a:prstGeom>
        </p:spPr>
        <p:txBody>
          <a:bodyPr lIns="0" tIns="0" rIns="0" bIns="0" anchor="b" anchorCtr="0"/>
          <a:lstStyle>
            <a:lvl1pPr>
              <a:lnSpc>
                <a:spcPct val="100000"/>
              </a:lnSpc>
              <a:spcBef>
                <a:spcPts val="0"/>
              </a:spcBef>
              <a:defRPr sz="1020" b="0" i="0" spc="0" baseline="0">
                <a:solidFill>
                  <a:schemeClr val="bg1"/>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Tree>
    <p:extLst>
      <p:ext uri="{BB962C8B-B14F-4D97-AF65-F5344CB8AC3E}">
        <p14:creationId xmlns:p14="http://schemas.microsoft.com/office/powerpoint/2010/main" val="31554923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ocument slide with large gray type on white background">
    <p:spTree>
      <p:nvGrpSpPr>
        <p:cNvPr id="1" name=""/>
        <p:cNvGrpSpPr/>
        <p:nvPr/>
      </p:nvGrpSpPr>
      <p:grpSpPr>
        <a:xfrm>
          <a:off x="0" y="0"/>
          <a:ext cx="0" cy="0"/>
          <a:chOff x="0" y="0"/>
          <a:chExt cx="0" cy="0"/>
        </a:xfrm>
      </p:grpSpPr>
      <p:sp>
        <p:nvSpPr>
          <p:cNvPr id="2" name="Body copy">
            <a:extLst>
              <a:ext uri="{FF2B5EF4-FFF2-40B4-BE49-F238E27FC236}">
                <a16:creationId xmlns:a16="http://schemas.microsoft.com/office/drawing/2014/main" id="{C69B3CBA-83AC-4E4F-9939-33ED461E345E}"/>
              </a:ext>
            </a:extLst>
          </p:cNvPr>
          <p:cNvSpPr>
            <a:spLocks noGrp="1"/>
          </p:cNvSpPr>
          <p:nvPr>
            <p:ph type="title" hasCustomPrompt="1"/>
          </p:nvPr>
        </p:nvSpPr>
        <p:spPr>
          <a:xfrm>
            <a:off x="3439733" y="471981"/>
            <a:ext cx="5561058" cy="5930352"/>
          </a:xfrm>
          <a:prstGeom prst="rect">
            <a:avLst/>
          </a:prstGeom>
        </p:spPr>
        <p:txBody>
          <a:bodyPr lIns="0" tIns="0" rIns="0" bIns="0"/>
          <a:lstStyle>
            <a:lvl1pPr>
              <a:lnSpc>
                <a:spcPct val="100000"/>
              </a:lnSpc>
              <a:spcAft>
                <a:spcPts val="680"/>
              </a:spcAft>
              <a:defRPr lang="en-US" sz="5779" kern="1200" spc="-85" baseline="0" dirty="0">
                <a:solidFill>
                  <a:srgbClr val="1B1B1B"/>
                </a:solidFill>
                <a:latin typeface="+mj-lt"/>
                <a:ea typeface="+mn-ea"/>
                <a:cs typeface="Segoe UI" panose="020B0502040204020203" pitchFamily="34" charset="0"/>
              </a:defRPr>
            </a:lvl1pPr>
          </a:lstStyle>
          <a:p>
            <a:r>
              <a:rPr lang="fr-FR"/>
              <a:t>Click to </a:t>
            </a:r>
            <a:r>
              <a:rPr lang="fr-FR" err="1"/>
              <a:t>edit</a:t>
            </a:r>
            <a:r>
              <a:rPr lang="fr-FR"/>
              <a:t> copy</a:t>
            </a:r>
            <a:endParaRPr lang="en-US"/>
          </a:p>
        </p:txBody>
      </p:sp>
      <p:sp>
        <p:nvSpPr>
          <p:cNvPr id="6" name="Footer note">
            <a:extLst>
              <a:ext uri="{FF2B5EF4-FFF2-40B4-BE49-F238E27FC236}">
                <a16:creationId xmlns:a16="http://schemas.microsoft.com/office/drawing/2014/main" id="{BCD1FBDB-187D-4242-A0C7-A4D4A2115870}"/>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9" name="Slide number">
            <a:extLst>
              <a:ext uri="{FF2B5EF4-FFF2-40B4-BE49-F238E27FC236}">
                <a16:creationId xmlns:a16="http://schemas.microsoft.com/office/drawing/2014/main" id="{4A8A5ABB-E4A6-4225-910D-B73D115C8BA3}"/>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136726248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Document slide with large gray type on white background">
    <p:spTree>
      <p:nvGrpSpPr>
        <p:cNvPr id="1" name=""/>
        <p:cNvGrpSpPr/>
        <p:nvPr/>
      </p:nvGrpSpPr>
      <p:grpSpPr>
        <a:xfrm>
          <a:off x="0" y="0"/>
          <a:ext cx="0" cy="0"/>
          <a:chOff x="0" y="0"/>
          <a:chExt cx="0" cy="0"/>
        </a:xfrm>
      </p:grpSpPr>
      <p:sp>
        <p:nvSpPr>
          <p:cNvPr id="7" name="Picture placeholder" descr="Placeholder area to insert an image">
            <a:extLst>
              <a:ext uri="{FF2B5EF4-FFF2-40B4-BE49-F238E27FC236}">
                <a16:creationId xmlns:a16="http://schemas.microsoft.com/office/drawing/2014/main" id="{F487DEE9-F233-43C4-8053-DFB968A7B558}"/>
              </a:ext>
              <a:ext uri="{C183D7F6-B498-43B3-948B-1728B52AA6E4}">
                <adec:decorative xmlns:adec="http://schemas.microsoft.com/office/drawing/2017/decorative" val="0"/>
              </a:ext>
            </a:extLst>
          </p:cNvPr>
          <p:cNvSpPr>
            <a:spLocks noGrp="1"/>
          </p:cNvSpPr>
          <p:nvPr>
            <p:ph type="pic" sz="quarter" idx="18" hasCustomPrompt="1"/>
          </p:nvPr>
        </p:nvSpPr>
        <p:spPr bwMode="gray">
          <a:xfrm>
            <a:off x="1" y="0"/>
            <a:ext cx="12436474" cy="6994525"/>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2" name="Body copy">
            <a:extLst>
              <a:ext uri="{FF2B5EF4-FFF2-40B4-BE49-F238E27FC236}">
                <a16:creationId xmlns:a16="http://schemas.microsoft.com/office/drawing/2014/main" id="{C69B3CBA-83AC-4E4F-9939-33ED461E345E}"/>
              </a:ext>
            </a:extLst>
          </p:cNvPr>
          <p:cNvSpPr>
            <a:spLocks noGrp="1"/>
          </p:cNvSpPr>
          <p:nvPr>
            <p:ph type="title" hasCustomPrompt="1"/>
          </p:nvPr>
        </p:nvSpPr>
        <p:spPr>
          <a:xfrm>
            <a:off x="3439733" y="471981"/>
            <a:ext cx="5561058" cy="5930352"/>
          </a:xfrm>
          <a:prstGeom prst="rect">
            <a:avLst/>
          </a:prstGeom>
        </p:spPr>
        <p:txBody>
          <a:bodyPr lIns="0" tIns="0" rIns="0" bIns="0"/>
          <a:lstStyle>
            <a:lvl1pPr>
              <a:lnSpc>
                <a:spcPct val="100000"/>
              </a:lnSpc>
              <a:spcAft>
                <a:spcPts val="680"/>
              </a:spcAft>
              <a:defRPr lang="en-US" sz="5779" kern="1200" spc="-85" baseline="0" dirty="0">
                <a:solidFill>
                  <a:srgbClr val="1B1B1B"/>
                </a:solidFill>
                <a:latin typeface="+mj-lt"/>
                <a:ea typeface="+mn-ea"/>
                <a:cs typeface="Segoe UI" panose="020B0502040204020203" pitchFamily="34" charset="0"/>
              </a:defRPr>
            </a:lvl1pPr>
          </a:lstStyle>
          <a:p>
            <a:r>
              <a:rPr lang="fr-FR"/>
              <a:t>Click to </a:t>
            </a:r>
            <a:r>
              <a:rPr lang="fr-FR" err="1"/>
              <a:t>edit</a:t>
            </a:r>
            <a:r>
              <a:rPr lang="fr-FR"/>
              <a:t> copy</a:t>
            </a:r>
            <a:endParaRPr lang="en-US"/>
          </a:p>
        </p:txBody>
      </p:sp>
      <p:sp>
        <p:nvSpPr>
          <p:cNvPr id="8" name="Footer note">
            <a:extLst>
              <a:ext uri="{FF2B5EF4-FFF2-40B4-BE49-F238E27FC236}">
                <a16:creationId xmlns:a16="http://schemas.microsoft.com/office/drawing/2014/main" id="{8CDB0224-65BD-45FF-B36B-C3BC86AD62F5}"/>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9" name="Slide number">
            <a:extLst>
              <a:ext uri="{FF2B5EF4-FFF2-40B4-BE49-F238E27FC236}">
                <a16:creationId xmlns:a16="http://schemas.microsoft.com/office/drawing/2014/main" id="{416B37BC-678E-4DC6-893B-EFFA7DDD1408}"/>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407594381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4 columns on white backgroun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latin typeface="+mj-lt"/>
                <a:cs typeface="Segoe UI Variable Text Semibold" pitchFamily="2" charset="0"/>
              </a:defRPr>
            </a:lvl1pPr>
          </a:lstStyle>
          <a:p>
            <a:r>
              <a:rPr lang="en-US"/>
              <a:t>Click to edit Master title style</a:t>
            </a:r>
          </a:p>
        </p:txBody>
      </p:sp>
      <p:sp>
        <p:nvSpPr>
          <p:cNvPr id="13"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latin typeface="+mn-lt"/>
                <a:cs typeface="Segoe UI Variable Text" pitchFamily="2"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7"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latin typeface="+mn-lt"/>
                <a:cs typeface="Segoe UI Variable Text" pitchFamily="2"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0"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3433226"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latin typeface="+mn-lt"/>
                <a:cs typeface="Segoe UI Variable Text" pitchFamily="2"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1" name="Body copy column 3">
            <a:extLst>
              <a:ext uri="{FF2B5EF4-FFF2-40B4-BE49-F238E27FC236}">
                <a16:creationId xmlns:a16="http://schemas.microsoft.com/office/drawing/2014/main" id="{E286D177-D5C8-4A66-B90E-67252A4119B4}"/>
              </a:ext>
            </a:extLst>
          </p:cNvPr>
          <p:cNvSpPr>
            <a:spLocks noGrp="1"/>
          </p:cNvSpPr>
          <p:nvPr>
            <p:ph type="body" sz="quarter" idx="12" hasCustomPrompt="1"/>
          </p:nvPr>
        </p:nvSpPr>
        <p:spPr>
          <a:xfrm>
            <a:off x="6291265"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latin typeface="+mn-lt"/>
                <a:cs typeface="Segoe UI Variable Text" pitchFamily="2"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2" name="Body copy column 4">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915462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latin typeface="+mn-lt"/>
                <a:cs typeface="Segoe UI Variable Text" pitchFamily="2"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8" name="Footer note">
            <a:extLst>
              <a:ext uri="{FF2B5EF4-FFF2-40B4-BE49-F238E27FC236}">
                <a16:creationId xmlns:a16="http://schemas.microsoft.com/office/drawing/2014/main" id="{881B282D-3420-4D37-94DA-1E5917018209}"/>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mn-lt"/>
                <a:cs typeface="Segoe UI" panose="020B0502040204020203" pitchFamily="34" charset="0"/>
              </a:defRPr>
            </a:lvl1pPr>
          </a:lstStyle>
          <a:p>
            <a:pPr marL="10794" defTabSz="777149"/>
            <a:r>
              <a:rPr lang="en-US"/>
              <a:t>Windows execution guidelines / Template / Section name</a:t>
            </a:r>
          </a:p>
        </p:txBody>
      </p:sp>
      <p:sp>
        <p:nvSpPr>
          <p:cNvPr id="19" name="Slide number">
            <a:extLst>
              <a:ext uri="{FF2B5EF4-FFF2-40B4-BE49-F238E27FC236}">
                <a16:creationId xmlns:a16="http://schemas.microsoft.com/office/drawing/2014/main" id="{D4C1D52D-469D-4849-AB3B-5D80DEAAAA12}"/>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mn-lt"/>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9052098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4 columns and a wide boxed image at the bottom on white background">
    <p:spTree>
      <p:nvGrpSpPr>
        <p:cNvPr id="1" name=""/>
        <p:cNvGrpSpPr/>
        <p:nvPr/>
      </p:nvGrpSpPr>
      <p:grpSpPr>
        <a:xfrm>
          <a:off x="0" y="0"/>
          <a:ext cx="0" cy="0"/>
          <a:chOff x="0" y="0"/>
          <a:chExt cx="0" cy="0"/>
        </a:xfrm>
      </p:grpSpPr>
      <p:sp>
        <p:nvSpPr>
          <p:cNvPr id="14" name="Picture placeholder" descr="Placeholder area to insert an image">
            <a:extLst>
              <a:ext uri="{FF2B5EF4-FFF2-40B4-BE49-F238E27FC236}">
                <a16:creationId xmlns:a16="http://schemas.microsoft.com/office/drawing/2014/main" id="{3DEB59F0-0914-4495-B76F-30EF719ABE0E}"/>
              </a:ext>
              <a:ext uri="{C183D7F6-B498-43B3-948B-1728B52AA6E4}">
                <adec:decorative xmlns:adec="http://schemas.microsoft.com/office/drawing/2017/decorative" val="0"/>
              </a:ext>
            </a:extLst>
          </p:cNvPr>
          <p:cNvSpPr>
            <a:spLocks noGrp="1"/>
          </p:cNvSpPr>
          <p:nvPr>
            <p:ph type="pic" sz="quarter" idx="15" hasCustomPrompt="1"/>
          </p:nvPr>
        </p:nvSpPr>
        <p:spPr bwMode="gray">
          <a:xfrm>
            <a:off x="594295" y="3497263"/>
            <a:ext cx="11268426" cy="2914385"/>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5" name="Title">
            <a:extLst>
              <a:ext uri="{FF2B5EF4-FFF2-40B4-BE49-F238E27FC236}">
                <a16:creationId xmlns:a16="http://schemas.microsoft.com/office/drawing/2014/main" id="{7B64E305-B717-4126-AACC-0438819BAC3F}"/>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6" name="Subtitle">
            <a:extLst>
              <a:ext uri="{FF2B5EF4-FFF2-40B4-BE49-F238E27FC236}">
                <a16:creationId xmlns:a16="http://schemas.microsoft.com/office/drawing/2014/main" id="{42ABFE45-9952-47D2-BC94-E2986F6B45E3}"/>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7" name="Body copy column 1">
            <a:extLst>
              <a:ext uri="{FF2B5EF4-FFF2-40B4-BE49-F238E27FC236}">
                <a16:creationId xmlns:a16="http://schemas.microsoft.com/office/drawing/2014/main" id="{F18228F2-E33F-457D-94B6-696487BD3653}"/>
              </a:ext>
            </a:extLst>
          </p:cNvPr>
          <p:cNvSpPr>
            <a:spLocks noGrp="1"/>
          </p:cNvSpPr>
          <p:nvPr>
            <p:ph type="body" sz="quarter" idx="10" hasCustomPrompt="1"/>
          </p:nvPr>
        </p:nvSpPr>
        <p:spPr>
          <a:xfrm>
            <a:off x="575187" y="1515480"/>
            <a:ext cx="2708094" cy="1981782"/>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8" name="Body copy column 2">
            <a:extLst>
              <a:ext uri="{FF2B5EF4-FFF2-40B4-BE49-F238E27FC236}">
                <a16:creationId xmlns:a16="http://schemas.microsoft.com/office/drawing/2014/main" id="{A2CACDC6-4DE6-42CD-859A-E1E9F5539473}"/>
              </a:ext>
            </a:extLst>
          </p:cNvPr>
          <p:cNvSpPr>
            <a:spLocks noGrp="1"/>
          </p:cNvSpPr>
          <p:nvPr>
            <p:ph type="body" sz="quarter" idx="11" hasCustomPrompt="1"/>
          </p:nvPr>
        </p:nvSpPr>
        <p:spPr>
          <a:xfrm>
            <a:off x="3433226" y="1515480"/>
            <a:ext cx="2708094" cy="1981782"/>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9" name="Body copy column 3">
            <a:extLst>
              <a:ext uri="{FF2B5EF4-FFF2-40B4-BE49-F238E27FC236}">
                <a16:creationId xmlns:a16="http://schemas.microsoft.com/office/drawing/2014/main" id="{A2B04185-7035-4FCC-8978-96851B55689C}"/>
              </a:ext>
            </a:extLst>
          </p:cNvPr>
          <p:cNvSpPr>
            <a:spLocks noGrp="1"/>
          </p:cNvSpPr>
          <p:nvPr>
            <p:ph type="body" sz="quarter" idx="12" hasCustomPrompt="1"/>
          </p:nvPr>
        </p:nvSpPr>
        <p:spPr>
          <a:xfrm>
            <a:off x="6291265" y="1515480"/>
            <a:ext cx="2708094" cy="1981782"/>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0" name="Body copy column 4">
            <a:extLst>
              <a:ext uri="{FF2B5EF4-FFF2-40B4-BE49-F238E27FC236}">
                <a16:creationId xmlns:a16="http://schemas.microsoft.com/office/drawing/2014/main" id="{DE9AEB7B-E222-4EE1-862B-1C161DFC4361}"/>
              </a:ext>
            </a:extLst>
          </p:cNvPr>
          <p:cNvSpPr>
            <a:spLocks noGrp="1"/>
          </p:cNvSpPr>
          <p:nvPr>
            <p:ph type="body" sz="quarter" idx="13" hasCustomPrompt="1"/>
          </p:nvPr>
        </p:nvSpPr>
        <p:spPr>
          <a:xfrm>
            <a:off x="9154627" y="1515480"/>
            <a:ext cx="2708094" cy="1981782"/>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1" name="Footer note">
            <a:extLst>
              <a:ext uri="{FF2B5EF4-FFF2-40B4-BE49-F238E27FC236}">
                <a16:creationId xmlns:a16="http://schemas.microsoft.com/office/drawing/2014/main" id="{3DD5E537-E81A-42A8-957F-553BFBD9911B}"/>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12" name="Slide number">
            <a:extLst>
              <a:ext uri="{FF2B5EF4-FFF2-40B4-BE49-F238E27FC236}">
                <a16:creationId xmlns:a16="http://schemas.microsoft.com/office/drawing/2014/main" id="{10AF1493-95B0-4B97-BA32-F0392300ECDA}"/>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364199461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4 columns and a wide full-bleed image at the bottom on white background">
    <p:spTree>
      <p:nvGrpSpPr>
        <p:cNvPr id="1" name=""/>
        <p:cNvGrpSpPr/>
        <p:nvPr/>
      </p:nvGrpSpPr>
      <p:grpSpPr>
        <a:xfrm>
          <a:off x="0" y="0"/>
          <a:ext cx="0" cy="0"/>
          <a:chOff x="0" y="0"/>
          <a:chExt cx="0" cy="0"/>
        </a:xfrm>
      </p:grpSpPr>
      <p:sp>
        <p:nvSpPr>
          <p:cNvPr id="14" name="Picture placeholder" descr="Placeholder area to insert an image">
            <a:extLst>
              <a:ext uri="{FF2B5EF4-FFF2-40B4-BE49-F238E27FC236}">
                <a16:creationId xmlns:a16="http://schemas.microsoft.com/office/drawing/2014/main" id="{3DEB59F0-0914-4495-B76F-30EF719ABE0E}"/>
              </a:ext>
              <a:ext uri="{C183D7F6-B498-43B3-948B-1728B52AA6E4}">
                <adec:decorative xmlns:adec="http://schemas.microsoft.com/office/drawing/2017/decorative" val="0"/>
              </a:ext>
            </a:extLst>
          </p:cNvPr>
          <p:cNvSpPr>
            <a:spLocks noGrp="1"/>
          </p:cNvSpPr>
          <p:nvPr>
            <p:ph type="pic" sz="quarter" idx="15" hasCustomPrompt="1"/>
          </p:nvPr>
        </p:nvSpPr>
        <p:spPr bwMode="gray">
          <a:xfrm>
            <a:off x="0" y="3497262"/>
            <a:ext cx="12436475" cy="3497263"/>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5" name="Title">
            <a:extLst>
              <a:ext uri="{FF2B5EF4-FFF2-40B4-BE49-F238E27FC236}">
                <a16:creationId xmlns:a16="http://schemas.microsoft.com/office/drawing/2014/main" id="{5A261848-C0F2-4BE9-9D95-DE49D36D86AB}"/>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6" name="Subtitle">
            <a:extLst>
              <a:ext uri="{FF2B5EF4-FFF2-40B4-BE49-F238E27FC236}">
                <a16:creationId xmlns:a16="http://schemas.microsoft.com/office/drawing/2014/main" id="{DB0B25B7-DC54-4DC8-AF2D-2459A40F8057}"/>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7" name="Body copy column 1">
            <a:extLst>
              <a:ext uri="{FF2B5EF4-FFF2-40B4-BE49-F238E27FC236}">
                <a16:creationId xmlns:a16="http://schemas.microsoft.com/office/drawing/2014/main" id="{8F45A7C0-8ED1-4140-97B8-08F657F313C4}"/>
              </a:ext>
            </a:extLst>
          </p:cNvPr>
          <p:cNvSpPr>
            <a:spLocks noGrp="1"/>
          </p:cNvSpPr>
          <p:nvPr>
            <p:ph type="body" sz="quarter" idx="10" hasCustomPrompt="1"/>
          </p:nvPr>
        </p:nvSpPr>
        <p:spPr>
          <a:xfrm>
            <a:off x="575187" y="1515480"/>
            <a:ext cx="2708094" cy="1981782"/>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8" name="Body copy column 2">
            <a:extLst>
              <a:ext uri="{FF2B5EF4-FFF2-40B4-BE49-F238E27FC236}">
                <a16:creationId xmlns:a16="http://schemas.microsoft.com/office/drawing/2014/main" id="{777D8F0E-1486-4DBF-9579-9D84F2AAF1AB}"/>
              </a:ext>
            </a:extLst>
          </p:cNvPr>
          <p:cNvSpPr>
            <a:spLocks noGrp="1"/>
          </p:cNvSpPr>
          <p:nvPr>
            <p:ph type="body" sz="quarter" idx="11" hasCustomPrompt="1"/>
          </p:nvPr>
        </p:nvSpPr>
        <p:spPr>
          <a:xfrm>
            <a:off x="3433226" y="1515480"/>
            <a:ext cx="2708094" cy="1981782"/>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9" name="Body copy column 3">
            <a:extLst>
              <a:ext uri="{FF2B5EF4-FFF2-40B4-BE49-F238E27FC236}">
                <a16:creationId xmlns:a16="http://schemas.microsoft.com/office/drawing/2014/main" id="{500A52DF-4EF7-44F6-89AA-995B87B1B451}"/>
              </a:ext>
            </a:extLst>
          </p:cNvPr>
          <p:cNvSpPr>
            <a:spLocks noGrp="1"/>
          </p:cNvSpPr>
          <p:nvPr>
            <p:ph type="body" sz="quarter" idx="12" hasCustomPrompt="1"/>
          </p:nvPr>
        </p:nvSpPr>
        <p:spPr>
          <a:xfrm>
            <a:off x="6291265" y="1515480"/>
            <a:ext cx="2708094" cy="1981782"/>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0" name="Body copy column 4">
            <a:extLst>
              <a:ext uri="{FF2B5EF4-FFF2-40B4-BE49-F238E27FC236}">
                <a16:creationId xmlns:a16="http://schemas.microsoft.com/office/drawing/2014/main" id="{6141702D-326F-4051-8778-590854CB878A}"/>
              </a:ext>
            </a:extLst>
          </p:cNvPr>
          <p:cNvSpPr>
            <a:spLocks noGrp="1"/>
          </p:cNvSpPr>
          <p:nvPr>
            <p:ph type="body" sz="quarter" idx="13" hasCustomPrompt="1"/>
          </p:nvPr>
        </p:nvSpPr>
        <p:spPr>
          <a:xfrm>
            <a:off x="9154627" y="1515480"/>
            <a:ext cx="2708094" cy="1981782"/>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1" name="Footer note">
            <a:extLst>
              <a:ext uri="{FF2B5EF4-FFF2-40B4-BE49-F238E27FC236}">
                <a16:creationId xmlns:a16="http://schemas.microsoft.com/office/drawing/2014/main" id="{EA0EC16F-CC5D-4351-B065-F7F1C39FAE73}"/>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12" name="Slide number">
            <a:extLst>
              <a:ext uri="{FF2B5EF4-FFF2-40B4-BE49-F238E27FC236}">
                <a16:creationId xmlns:a16="http://schemas.microsoft.com/office/drawing/2014/main" id="{B71729AF-BDF6-48D4-8C92-CEC65ECCB580}"/>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193793306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4 columns - extreme right column is a boxed image on white background">
    <p:spTree>
      <p:nvGrpSpPr>
        <p:cNvPr id="1" name=""/>
        <p:cNvGrpSpPr/>
        <p:nvPr/>
      </p:nvGrpSpPr>
      <p:grpSpPr>
        <a:xfrm>
          <a:off x="0" y="0"/>
          <a:ext cx="0" cy="0"/>
          <a:chOff x="0" y="0"/>
          <a:chExt cx="0" cy="0"/>
        </a:xfrm>
      </p:grpSpPr>
      <p:sp>
        <p:nvSpPr>
          <p:cNvPr id="14" name="Picture placeholder" descr="Placeholder area to insert an image">
            <a:extLst>
              <a:ext uri="{FF2B5EF4-FFF2-40B4-BE49-F238E27FC236}">
                <a16:creationId xmlns:a16="http://schemas.microsoft.com/office/drawing/2014/main" id="{A5118AB4-8286-488D-BF9D-2075D37CB4BB}"/>
              </a:ext>
              <a:ext uri="{C183D7F6-B498-43B3-948B-1728B52AA6E4}">
                <adec:decorative xmlns:adec="http://schemas.microsoft.com/office/drawing/2017/decorative" val="0"/>
              </a:ext>
            </a:extLst>
          </p:cNvPr>
          <p:cNvSpPr>
            <a:spLocks noGrp="1"/>
          </p:cNvSpPr>
          <p:nvPr>
            <p:ph type="pic" sz="quarter" idx="15" hasCustomPrompt="1"/>
          </p:nvPr>
        </p:nvSpPr>
        <p:spPr bwMode="gray">
          <a:xfrm>
            <a:off x="9154627" y="1554339"/>
            <a:ext cx="2706661" cy="4857309"/>
          </a:xfrm>
          <a:prstGeom prst="rect">
            <a:avLst/>
          </a:prstGeom>
          <a:noFill/>
        </p:spPr>
        <p:txBody>
          <a:bodyPr lIns="0" tIns="2011680" rIns="0" anchor="t"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2" name="Title">
            <a:extLst>
              <a:ext uri="{FF2B5EF4-FFF2-40B4-BE49-F238E27FC236}">
                <a16:creationId xmlns:a16="http://schemas.microsoft.com/office/drawing/2014/main" id="{01E7059A-46D0-4B2C-A81E-DFFF0E7AB08D}"/>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5" name="Subtitle">
            <a:extLst>
              <a:ext uri="{FF2B5EF4-FFF2-40B4-BE49-F238E27FC236}">
                <a16:creationId xmlns:a16="http://schemas.microsoft.com/office/drawing/2014/main" id="{38A4FA1C-6259-427B-BAE8-6C6277732ECF}"/>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6" name="Body copy column 1">
            <a:extLst>
              <a:ext uri="{FF2B5EF4-FFF2-40B4-BE49-F238E27FC236}">
                <a16:creationId xmlns:a16="http://schemas.microsoft.com/office/drawing/2014/main" id="{2FD6ED03-98DB-40B7-A10F-8A58D81DAF3F}"/>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7" name="Body copy column 2">
            <a:extLst>
              <a:ext uri="{FF2B5EF4-FFF2-40B4-BE49-F238E27FC236}">
                <a16:creationId xmlns:a16="http://schemas.microsoft.com/office/drawing/2014/main" id="{4704CD88-2694-4665-8CE6-86C8821DC8CC}"/>
              </a:ext>
            </a:extLst>
          </p:cNvPr>
          <p:cNvSpPr>
            <a:spLocks noGrp="1"/>
          </p:cNvSpPr>
          <p:nvPr>
            <p:ph type="body" sz="quarter" idx="11" hasCustomPrompt="1"/>
          </p:nvPr>
        </p:nvSpPr>
        <p:spPr>
          <a:xfrm>
            <a:off x="3433226"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8" name="Body copy column 3">
            <a:extLst>
              <a:ext uri="{FF2B5EF4-FFF2-40B4-BE49-F238E27FC236}">
                <a16:creationId xmlns:a16="http://schemas.microsoft.com/office/drawing/2014/main" id="{2F22FD6E-6AA3-4A00-890B-A5918BBAF444}"/>
              </a:ext>
            </a:extLst>
          </p:cNvPr>
          <p:cNvSpPr>
            <a:spLocks noGrp="1"/>
          </p:cNvSpPr>
          <p:nvPr>
            <p:ph type="body" sz="quarter" idx="12" hasCustomPrompt="1"/>
          </p:nvPr>
        </p:nvSpPr>
        <p:spPr>
          <a:xfrm>
            <a:off x="6291265"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0" name="Footer note">
            <a:extLst>
              <a:ext uri="{FF2B5EF4-FFF2-40B4-BE49-F238E27FC236}">
                <a16:creationId xmlns:a16="http://schemas.microsoft.com/office/drawing/2014/main" id="{E2EECB39-414E-4E4F-9141-FE40435E2B79}"/>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11" name="Slide number">
            <a:extLst>
              <a:ext uri="{FF2B5EF4-FFF2-40B4-BE49-F238E27FC236}">
                <a16:creationId xmlns:a16="http://schemas.microsoft.com/office/drawing/2014/main" id="{15248761-4293-4133-8F62-B14204A1676B}"/>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416599225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4 columns - extreme right column is a full-bleed image on white background">
    <p:spTree>
      <p:nvGrpSpPr>
        <p:cNvPr id="1" name=""/>
        <p:cNvGrpSpPr/>
        <p:nvPr/>
      </p:nvGrpSpPr>
      <p:grpSpPr>
        <a:xfrm>
          <a:off x="0" y="0"/>
          <a:ext cx="0" cy="0"/>
          <a:chOff x="0" y="0"/>
          <a:chExt cx="0" cy="0"/>
        </a:xfrm>
      </p:grpSpPr>
      <p:sp>
        <p:nvSpPr>
          <p:cNvPr id="14" name="Picture placeholder" descr="Placeholder area to insert an image">
            <a:extLst>
              <a:ext uri="{FF2B5EF4-FFF2-40B4-BE49-F238E27FC236}">
                <a16:creationId xmlns:a16="http://schemas.microsoft.com/office/drawing/2014/main" id="{A5118AB4-8286-488D-BF9D-2075D37CB4BB}"/>
              </a:ext>
              <a:ext uri="{C183D7F6-B498-43B3-948B-1728B52AA6E4}">
                <adec:decorative xmlns:adec="http://schemas.microsoft.com/office/drawing/2017/decorative" val="0"/>
              </a:ext>
            </a:extLst>
          </p:cNvPr>
          <p:cNvSpPr>
            <a:spLocks noGrp="1"/>
          </p:cNvSpPr>
          <p:nvPr>
            <p:ph type="pic" sz="quarter" idx="15" hasCustomPrompt="1"/>
          </p:nvPr>
        </p:nvSpPr>
        <p:spPr bwMode="gray">
          <a:xfrm>
            <a:off x="9154627" y="0"/>
            <a:ext cx="3281848" cy="6994525"/>
          </a:xfrm>
          <a:prstGeom prst="rect">
            <a:avLst/>
          </a:prstGeom>
          <a:noFill/>
        </p:spPr>
        <p:txBody>
          <a:bodyPr lIns="0" tIns="201168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2" name="Title">
            <a:extLst>
              <a:ext uri="{FF2B5EF4-FFF2-40B4-BE49-F238E27FC236}">
                <a16:creationId xmlns:a16="http://schemas.microsoft.com/office/drawing/2014/main" id="{607E4E8F-946E-46BF-B382-965D79A3116E}"/>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5" name="Subtitle">
            <a:extLst>
              <a:ext uri="{FF2B5EF4-FFF2-40B4-BE49-F238E27FC236}">
                <a16:creationId xmlns:a16="http://schemas.microsoft.com/office/drawing/2014/main" id="{10BEC97B-A32E-4A70-8276-083F61DB3D88}"/>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6" name="Body copy column 1">
            <a:extLst>
              <a:ext uri="{FF2B5EF4-FFF2-40B4-BE49-F238E27FC236}">
                <a16:creationId xmlns:a16="http://schemas.microsoft.com/office/drawing/2014/main" id="{3E5A2A4A-6136-4E69-8586-D103A0516440}"/>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7" name="Body copy column 2">
            <a:extLst>
              <a:ext uri="{FF2B5EF4-FFF2-40B4-BE49-F238E27FC236}">
                <a16:creationId xmlns:a16="http://schemas.microsoft.com/office/drawing/2014/main" id="{A251C671-EF66-40F7-980D-8FD09DBA8C64}"/>
              </a:ext>
            </a:extLst>
          </p:cNvPr>
          <p:cNvSpPr>
            <a:spLocks noGrp="1"/>
          </p:cNvSpPr>
          <p:nvPr>
            <p:ph type="body" sz="quarter" idx="11" hasCustomPrompt="1"/>
          </p:nvPr>
        </p:nvSpPr>
        <p:spPr>
          <a:xfrm>
            <a:off x="3433226"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8" name="Body copy column 3">
            <a:extLst>
              <a:ext uri="{FF2B5EF4-FFF2-40B4-BE49-F238E27FC236}">
                <a16:creationId xmlns:a16="http://schemas.microsoft.com/office/drawing/2014/main" id="{FB04C3BD-4AAB-4B7C-BF79-24FE71B53963}"/>
              </a:ext>
            </a:extLst>
          </p:cNvPr>
          <p:cNvSpPr>
            <a:spLocks noGrp="1"/>
          </p:cNvSpPr>
          <p:nvPr>
            <p:ph type="body" sz="quarter" idx="12" hasCustomPrompt="1"/>
          </p:nvPr>
        </p:nvSpPr>
        <p:spPr>
          <a:xfrm>
            <a:off x="6291265"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0" name="Footer note">
            <a:extLst>
              <a:ext uri="{FF2B5EF4-FFF2-40B4-BE49-F238E27FC236}">
                <a16:creationId xmlns:a16="http://schemas.microsoft.com/office/drawing/2014/main" id="{BBDADB5E-1796-4E92-9407-2B15CD1CE360}"/>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11" name="Slide number">
            <a:extLst>
              <a:ext uri="{FF2B5EF4-FFF2-40B4-BE49-F238E27FC236}">
                <a16:creationId xmlns:a16="http://schemas.microsoft.com/office/drawing/2014/main" id="{D76A9004-54E1-4FA1-A338-40324756E79F}"/>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43560506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4 columns - two right columns are a boxed image on white background">
    <p:spTree>
      <p:nvGrpSpPr>
        <p:cNvPr id="1" name=""/>
        <p:cNvGrpSpPr/>
        <p:nvPr/>
      </p:nvGrpSpPr>
      <p:grpSpPr>
        <a:xfrm>
          <a:off x="0" y="0"/>
          <a:ext cx="0" cy="0"/>
          <a:chOff x="0" y="0"/>
          <a:chExt cx="0" cy="0"/>
        </a:xfrm>
      </p:grpSpPr>
      <p:sp>
        <p:nvSpPr>
          <p:cNvPr id="14" name="Picture placeholder" descr="Placeholder area to insert an image">
            <a:extLst>
              <a:ext uri="{FF2B5EF4-FFF2-40B4-BE49-F238E27FC236}">
                <a16:creationId xmlns:a16="http://schemas.microsoft.com/office/drawing/2014/main" id="{ABA82B6E-D6EB-4BFE-A6F9-E527ED092E52}"/>
              </a:ext>
              <a:ext uri="{C183D7F6-B498-43B3-948B-1728B52AA6E4}">
                <adec:decorative xmlns:adec="http://schemas.microsoft.com/office/drawing/2017/decorative" val="0"/>
              </a:ext>
            </a:extLst>
          </p:cNvPr>
          <p:cNvSpPr>
            <a:spLocks noGrp="1"/>
          </p:cNvSpPr>
          <p:nvPr>
            <p:ph type="pic" sz="quarter" idx="15" hasCustomPrompt="1"/>
          </p:nvPr>
        </p:nvSpPr>
        <p:spPr bwMode="gray">
          <a:xfrm>
            <a:off x="6291265" y="1554339"/>
            <a:ext cx="5570023" cy="4857309"/>
          </a:xfrm>
          <a:prstGeom prst="rect">
            <a:avLst/>
          </a:prstGeom>
          <a:noFill/>
        </p:spPr>
        <p:txBody>
          <a:bodyPr lIns="0" tIns="201168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1" name="Title">
            <a:extLst>
              <a:ext uri="{FF2B5EF4-FFF2-40B4-BE49-F238E27FC236}">
                <a16:creationId xmlns:a16="http://schemas.microsoft.com/office/drawing/2014/main" id="{B55842F4-AAF1-47C3-8344-A42C5B22A76A}"/>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2" name="Subtitle">
            <a:extLst>
              <a:ext uri="{FF2B5EF4-FFF2-40B4-BE49-F238E27FC236}">
                <a16:creationId xmlns:a16="http://schemas.microsoft.com/office/drawing/2014/main" id="{DF2E76D8-B553-4BE7-B8C8-33DC8AFD47B9}"/>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5" name="Body copy column 1">
            <a:extLst>
              <a:ext uri="{FF2B5EF4-FFF2-40B4-BE49-F238E27FC236}">
                <a16:creationId xmlns:a16="http://schemas.microsoft.com/office/drawing/2014/main" id="{60D39ECC-658A-4391-853D-578AD1D8609E}"/>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6" name="Body copy column 2">
            <a:extLst>
              <a:ext uri="{FF2B5EF4-FFF2-40B4-BE49-F238E27FC236}">
                <a16:creationId xmlns:a16="http://schemas.microsoft.com/office/drawing/2014/main" id="{71815025-2FDA-4FE6-8AA1-E001963F3097}"/>
              </a:ext>
            </a:extLst>
          </p:cNvPr>
          <p:cNvSpPr>
            <a:spLocks noGrp="1"/>
          </p:cNvSpPr>
          <p:nvPr>
            <p:ph type="body" sz="quarter" idx="11" hasCustomPrompt="1"/>
          </p:nvPr>
        </p:nvSpPr>
        <p:spPr>
          <a:xfrm>
            <a:off x="3433226"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9" name="Footer note">
            <a:extLst>
              <a:ext uri="{FF2B5EF4-FFF2-40B4-BE49-F238E27FC236}">
                <a16:creationId xmlns:a16="http://schemas.microsoft.com/office/drawing/2014/main" id="{A59F45B1-4B18-4F27-8B23-840CE7CB70BC}"/>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10" name="Slide number">
            <a:extLst>
              <a:ext uri="{FF2B5EF4-FFF2-40B4-BE49-F238E27FC236}">
                <a16:creationId xmlns:a16="http://schemas.microsoft.com/office/drawing/2014/main" id="{84BCA99A-CED5-469A-8649-7EAF7AE9755E}"/>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71663291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4 columns - two right columns are a full-cleed image on white background">
    <p:spTree>
      <p:nvGrpSpPr>
        <p:cNvPr id="1" name=""/>
        <p:cNvGrpSpPr/>
        <p:nvPr/>
      </p:nvGrpSpPr>
      <p:grpSpPr>
        <a:xfrm>
          <a:off x="0" y="0"/>
          <a:ext cx="0" cy="0"/>
          <a:chOff x="0" y="0"/>
          <a:chExt cx="0" cy="0"/>
        </a:xfrm>
      </p:grpSpPr>
      <p:sp>
        <p:nvSpPr>
          <p:cNvPr id="14" name="Picture placeholder" descr="Placeholder area to insert an image">
            <a:extLst>
              <a:ext uri="{FF2B5EF4-FFF2-40B4-BE49-F238E27FC236}">
                <a16:creationId xmlns:a16="http://schemas.microsoft.com/office/drawing/2014/main" id="{ABA82B6E-D6EB-4BFE-A6F9-E527ED092E52}"/>
              </a:ext>
              <a:ext uri="{C183D7F6-B498-43B3-948B-1728B52AA6E4}">
                <adec:decorative xmlns:adec="http://schemas.microsoft.com/office/drawing/2017/decorative" val="0"/>
              </a:ext>
            </a:extLst>
          </p:cNvPr>
          <p:cNvSpPr>
            <a:spLocks noGrp="1"/>
          </p:cNvSpPr>
          <p:nvPr>
            <p:ph type="pic" sz="quarter" idx="15" hasCustomPrompt="1"/>
          </p:nvPr>
        </p:nvSpPr>
        <p:spPr bwMode="gray">
          <a:xfrm>
            <a:off x="6291265" y="0"/>
            <a:ext cx="6145210" cy="6994525"/>
          </a:xfrm>
          <a:prstGeom prst="rect">
            <a:avLst/>
          </a:prstGeom>
          <a:noFill/>
        </p:spPr>
        <p:txBody>
          <a:bodyPr lIns="0" tIns="201168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1" name="Title">
            <a:extLst>
              <a:ext uri="{FF2B5EF4-FFF2-40B4-BE49-F238E27FC236}">
                <a16:creationId xmlns:a16="http://schemas.microsoft.com/office/drawing/2014/main" id="{E29A34A2-B446-4565-AC20-FB63581B58F4}"/>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3" name="Body copy column 1">
            <a:extLst>
              <a:ext uri="{FF2B5EF4-FFF2-40B4-BE49-F238E27FC236}">
                <a16:creationId xmlns:a16="http://schemas.microsoft.com/office/drawing/2014/main" id="{9C68EE45-F43A-4716-8F5A-626E6D9F7E9D}"/>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5" name="Body copy column 2">
            <a:extLst>
              <a:ext uri="{FF2B5EF4-FFF2-40B4-BE49-F238E27FC236}">
                <a16:creationId xmlns:a16="http://schemas.microsoft.com/office/drawing/2014/main" id="{429C6478-284A-45F5-84AC-393B2ADC3978}"/>
              </a:ext>
            </a:extLst>
          </p:cNvPr>
          <p:cNvSpPr>
            <a:spLocks noGrp="1"/>
          </p:cNvSpPr>
          <p:nvPr>
            <p:ph type="body" sz="quarter" idx="11" hasCustomPrompt="1"/>
          </p:nvPr>
        </p:nvSpPr>
        <p:spPr>
          <a:xfrm>
            <a:off x="3433226"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8" name="Footer note">
            <a:extLst>
              <a:ext uri="{FF2B5EF4-FFF2-40B4-BE49-F238E27FC236}">
                <a16:creationId xmlns:a16="http://schemas.microsoft.com/office/drawing/2014/main" id="{A359DA53-D2FC-447C-B130-3CB662D7048B}"/>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9" name="Slide number">
            <a:extLst>
              <a:ext uri="{FF2B5EF4-FFF2-40B4-BE49-F238E27FC236}">
                <a16:creationId xmlns:a16="http://schemas.microsoft.com/office/drawing/2014/main" id="{2DF5D81E-A718-4531-B21B-32AFAD9EA5AB}"/>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309400424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4 columns - three right columns are a boxed image on white background">
    <p:spTree>
      <p:nvGrpSpPr>
        <p:cNvPr id="1" name=""/>
        <p:cNvGrpSpPr/>
        <p:nvPr/>
      </p:nvGrpSpPr>
      <p:grpSpPr>
        <a:xfrm>
          <a:off x="0" y="0"/>
          <a:ext cx="0" cy="0"/>
          <a:chOff x="0" y="0"/>
          <a:chExt cx="0" cy="0"/>
        </a:xfrm>
      </p:grpSpPr>
      <p:sp>
        <p:nvSpPr>
          <p:cNvPr id="13" name="Picture placeholder" descr="Placeholder area to insert an image">
            <a:extLst>
              <a:ext uri="{FF2B5EF4-FFF2-40B4-BE49-F238E27FC236}">
                <a16:creationId xmlns:a16="http://schemas.microsoft.com/office/drawing/2014/main" id="{CC598F34-3B3C-41DB-A5A0-7A9EFB837B88}"/>
              </a:ext>
              <a:ext uri="{C183D7F6-B498-43B3-948B-1728B52AA6E4}">
                <adec:decorative xmlns:adec="http://schemas.microsoft.com/office/drawing/2017/decorative" val="0"/>
              </a:ext>
            </a:extLst>
          </p:cNvPr>
          <p:cNvSpPr>
            <a:spLocks noGrp="1"/>
          </p:cNvSpPr>
          <p:nvPr>
            <p:ph type="pic" sz="quarter" idx="15" hasCustomPrompt="1"/>
          </p:nvPr>
        </p:nvSpPr>
        <p:spPr bwMode="gray">
          <a:xfrm>
            <a:off x="3433226" y="1554339"/>
            <a:ext cx="8428062" cy="4857309"/>
          </a:xfrm>
          <a:prstGeom prst="rect">
            <a:avLst/>
          </a:prstGeom>
          <a:noFill/>
        </p:spPr>
        <p:txBody>
          <a:bodyPr lIns="0" tIns="201168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0" name="Title">
            <a:extLst>
              <a:ext uri="{FF2B5EF4-FFF2-40B4-BE49-F238E27FC236}">
                <a16:creationId xmlns:a16="http://schemas.microsoft.com/office/drawing/2014/main" id="{F27F613E-EDE3-418D-B56F-F47362624922}"/>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2" name="Subtitle">
            <a:extLst>
              <a:ext uri="{FF2B5EF4-FFF2-40B4-BE49-F238E27FC236}">
                <a16:creationId xmlns:a16="http://schemas.microsoft.com/office/drawing/2014/main" id="{B36D68FD-3E39-45B9-9732-14B6E7F68C89}"/>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4" name="Body copy column 1">
            <a:extLst>
              <a:ext uri="{FF2B5EF4-FFF2-40B4-BE49-F238E27FC236}">
                <a16:creationId xmlns:a16="http://schemas.microsoft.com/office/drawing/2014/main" id="{EF739C6D-2866-4A83-A208-853B9CAB4CDB}"/>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8" name="Footer note">
            <a:extLst>
              <a:ext uri="{FF2B5EF4-FFF2-40B4-BE49-F238E27FC236}">
                <a16:creationId xmlns:a16="http://schemas.microsoft.com/office/drawing/2014/main" id="{A9CFF633-A299-427C-96EF-D51C52A11075}"/>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9" name="Slide number">
            <a:extLst>
              <a:ext uri="{FF2B5EF4-FFF2-40B4-BE49-F238E27FC236}">
                <a16:creationId xmlns:a16="http://schemas.microsoft.com/office/drawing/2014/main" id="{42DBC777-5EA2-44C1-8230-1B89E845C88A}"/>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6257733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4 columns - three right columns are a full-bleed  image on white background">
    <p:spTree>
      <p:nvGrpSpPr>
        <p:cNvPr id="1" name=""/>
        <p:cNvGrpSpPr/>
        <p:nvPr/>
      </p:nvGrpSpPr>
      <p:grpSpPr>
        <a:xfrm>
          <a:off x="0" y="0"/>
          <a:ext cx="0" cy="0"/>
          <a:chOff x="0" y="0"/>
          <a:chExt cx="0" cy="0"/>
        </a:xfrm>
      </p:grpSpPr>
      <p:sp>
        <p:nvSpPr>
          <p:cNvPr id="13" name="Picture placeholder" descr="Placeholder area to insert an image">
            <a:extLst>
              <a:ext uri="{FF2B5EF4-FFF2-40B4-BE49-F238E27FC236}">
                <a16:creationId xmlns:a16="http://schemas.microsoft.com/office/drawing/2014/main" id="{CC598F34-3B3C-41DB-A5A0-7A9EFB837B88}"/>
              </a:ext>
              <a:ext uri="{C183D7F6-B498-43B3-948B-1728B52AA6E4}">
                <adec:decorative xmlns:adec="http://schemas.microsoft.com/office/drawing/2017/decorative" val="0"/>
              </a:ext>
            </a:extLst>
          </p:cNvPr>
          <p:cNvSpPr>
            <a:spLocks noGrp="1"/>
          </p:cNvSpPr>
          <p:nvPr>
            <p:ph type="pic" sz="quarter" idx="15" hasCustomPrompt="1"/>
          </p:nvPr>
        </p:nvSpPr>
        <p:spPr bwMode="gray">
          <a:xfrm>
            <a:off x="3433226" y="0"/>
            <a:ext cx="9003249" cy="6994525"/>
          </a:xfrm>
          <a:prstGeom prst="rect">
            <a:avLst/>
          </a:prstGeom>
          <a:noFill/>
        </p:spPr>
        <p:txBody>
          <a:bodyPr lIns="0" tIns="201168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0" name="Title">
            <a:extLst>
              <a:ext uri="{FF2B5EF4-FFF2-40B4-BE49-F238E27FC236}">
                <a16:creationId xmlns:a16="http://schemas.microsoft.com/office/drawing/2014/main" id="{D7C6D8D3-B9A9-40C1-915F-E3E5C0478AC8}"/>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2" name="Body copy column 1">
            <a:extLst>
              <a:ext uri="{FF2B5EF4-FFF2-40B4-BE49-F238E27FC236}">
                <a16:creationId xmlns:a16="http://schemas.microsoft.com/office/drawing/2014/main" id="{388B7EDF-2724-4559-9C01-DAC85FAF4EFC}"/>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7" name="Footer note">
            <a:extLst>
              <a:ext uri="{FF2B5EF4-FFF2-40B4-BE49-F238E27FC236}">
                <a16:creationId xmlns:a16="http://schemas.microsoft.com/office/drawing/2014/main" id="{6037ED59-5FF9-4837-874C-CB65E2BD6ACE}"/>
              </a:ext>
              <a:ext uri="{C183D7F6-B498-43B3-948B-1728B52AA6E4}">
                <adec:decorative xmlns:adec="http://schemas.microsoft.com/office/drawing/2017/decorative" val="1"/>
              </a:ext>
            </a:extLst>
          </p:cNvPr>
          <p:cNvSpPr>
            <a:spLocks noGrp="1"/>
          </p:cNvSpPr>
          <p:nvPr>
            <p:ph type="ftr" sz="quarter" idx="3"/>
          </p:nvPr>
        </p:nvSpPr>
        <p:spPr>
          <a:xfrm>
            <a:off x="873909" y="6646390"/>
            <a:ext cx="241333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8" name="Slide number">
            <a:extLst>
              <a:ext uri="{FF2B5EF4-FFF2-40B4-BE49-F238E27FC236}">
                <a16:creationId xmlns:a16="http://schemas.microsoft.com/office/drawing/2014/main" id="{3E00A8A8-9EAB-4B22-9D74-994745A9DA1A}"/>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32470036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3 columns - large middle column on white background">
    <p:spTree>
      <p:nvGrpSpPr>
        <p:cNvPr id="1" name=""/>
        <p:cNvGrpSpPr/>
        <p:nvPr/>
      </p:nvGrpSpPr>
      <p:grpSpPr>
        <a:xfrm>
          <a:off x="0" y="0"/>
          <a:ext cx="0" cy="0"/>
          <a:chOff x="0" y="0"/>
          <a:chExt cx="0" cy="0"/>
        </a:xfrm>
      </p:grpSpPr>
      <p:sp>
        <p:nvSpPr>
          <p:cNvPr id="7"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0"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3433226" y="1515480"/>
            <a:ext cx="5567565"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2" name="Body copy column 3">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915462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3" name="Title">
            <a:extLst>
              <a:ext uri="{FF2B5EF4-FFF2-40B4-BE49-F238E27FC236}">
                <a16:creationId xmlns:a16="http://schemas.microsoft.com/office/drawing/2014/main" id="{7928C53A-212F-4BF2-8E04-7D5F8F8E8CBB}"/>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4" name="Subtitle">
            <a:extLst>
              <a:ext uri="{FF2B5EF4-FFF2-40B4-BE49-F238E27FC236}">
                <a16:creationId xmlns:a16="http://schemas.microsoft.com/office/drawing/2014/main" id="{C267B8FD-FDCC-4094-8702-5495E0AD2BB7}"/>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9" name="Footer note">
            <a:extLst>
              <a:ext uri="{FF2B5EF4-FFF2-40B4-BE49-F238E27FC236}">
                <a16:creationId xmlns:a16="http://schemas.microsoft.com/office/drawing/2014/main" id="{A7F37AE5-EAA5-4488-A31B-115E2206CA97}"/>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11" name="Slide number">
            <a:extLst>
              <a:ext uri="{FF2B5EF4-FFF2-40B4-BE49-F238E27FC236}">
                <a16:creationId xmlns:a16="http://schemas.microsoft.com/office/drawing/2014/main" id="{3360E58D-6A66-4FE9-97F6-B09A66A6ECDE}"/>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308902125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3 columns - large middle column and extreme right column is a boxed image on white background">
    <p:spTree>
      <p:nvGrpSpPr>
        <p:cNvPr id="1" name=""/>
        <p:cNvGrpSpPr/>
        <p:nvPr/>
      </p:nvGrpSpPr>
      <p:grpSpPr>
        <a:xfrm>
          <a:off x="0" y="0"/>
          <a:ext cx="0" cy="0"/>
          <a:chOff x="0" y="0"/>
          <a:chExt cx="0" cy="0"/>
        </a:xfrm>
      </p:grpSpPr>
      <p:sp>
        <p:nvSpPr>
          <p:cNvPr id="7"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0" name="Body copy large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3433226" y="1515480"/>
            <a:ext cx="5567565"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3" name="Picture placeholder" descr="Placeholder area to insert an image">
            <a:extLst>
              <a:ext uri="{FF2B5EF4-FFF2-40B4-BE49-F238E27FC236}">
                <a16:creationId xmlns:a16="http://schemas.microsoft.com/office/drawing/2014/main" id="{CC598F34-3B3C-41DB-A5A0-7A9EFB837B88}"/>
              </a:ext>
              <a:ext uri="{C183D7F6-B498-43B3-948B-1728B52AA6E4}">
                <adec:decorative xmlns:adec="http://schemas.microsoft.com/office/drawing/2017/decorative" val="0"/>
              </a:ext>
            </a:extLst>
          </p:cNvPr>
          <p:cNvSpPr>
            <a:spLocks noGrp="1"/>
          </p:cNvSpPr>
          <p:nvPr>
            <p:ph type="pic" sz="quarter" idx="15" hasCustomPrompt="1"/>
          </p:nvPr>
        </p:nvSpPr>
        <p:spPr bwMode="gray">
          <a:xfrm>
            <a:off x="9154627" y="1554339"/>
            <a:ext cx="2706661" cy="4857309"/>
          </a:xfrm>
          <a:prstGeom prst="rect">
            <a:avLst/>
          </a:prstGeom>
          <a:noFill/>
        </p:spPr>
        <p:txBody>
          <a:bodyPr lIns="0" tIns="201168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2" name="Title">
            <a:extLst>
              <a:ext uri="{FF2B5EF4-FFF2-40B4-BE49-F238E27FC236}">
                <a16:creationId xmlns:a16="http://schemas.microsoft.com/office/drawing/2014/main" id="{06C0EBC9-970A-4C57-9C94-B3BD3452458C}"/>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4" name="Subtitle">
            <a:extLst>
              <a:ext uri="{FF2B5EF4-FFF2-40B4-BE49-F238E27FC236}">
                <a16:creationId xmlns:a16="http://schemas.microsoft.com/office/drawing/2014/main" id="{74B854C0-7201-4A33-A589-9E3F99D699EF}"/>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9" name="Footer note">
            <a:extLst>
              <a:ext uri="{FF2B5EF4-FFF2-40B4-BE49-F238E27FC236}">
                <a16:creationId xmlns:a16="http://schemas.microsoft.com/office/drawing/2014/main" id="{7431D529-F716-4CCE-B442-096566D0E505}"/>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11" name="Slide number">
            <a:extLst>
              <a:ext uri="{FF2B5EF4-FFF2-40B4-BE49-F238E27FC236}">
                <a16:creationId xmlns:a16="http://schemas.microsoft.com/office/drawing/2014/main" id="{D26C894B-EF40-4A76-8580-646FFB764001}"/>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139071718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ocument content slide with subtitle and 3 columns - large middle column and extreme right column is a full-bleed image on white background">
    <p:spTree>
      <p:nvGrpSpPr>
        <p:cNvPr id="1" name=""/>
        <p:cNvGrpSpPr/>
        <p:nvPr/>
      </p:nvGrpSpPr>
      <p:grpSpPr>
        <a:xfrm>
          <a:off x="0" y="0"/>
          <a:ext cx="0" cy="0"/>
          <a:chOff x="0" y="0"/>
          <a:chExt cx="0" cy="0"/>
        </a:xfrm>
      </p:grpSpPr>
      <p:sp>
        <p:nvSpPr>
          <p:cNvPr id="7"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0" name="Body copy large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3433226" y="1515480"/>
            <a:ext cx="5567565"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3" name="Picture placeholder" descr="Placeholder area to insert an image">
            <a:extLst>
              <a:ext uri="{FF2B5EF4-FFF2-40B4-BE49-F238E27FC236}">
                <a16:creationId xmlns:a16="http://schemas.microsoft.com/office/drawing/2014/main" id="{CC598F34-3B3C-41DB-A5A0-7A9EFB837B88}"/>
              </a:ext>
            </a:extLst>
          </p:cNvPr>
          <p:cNvSpPr>
            <a:spLocks noGrp="1"/>
          </p:cNvSpPr>
          <p:nvPr>
            <p:ph type="pic" sz="quarter" idx="15" hasCustomPrompt="1"/>
          </p:nvPr>
        </p:nvSpPr>
        <p:spPr bwMode="gray">
          <a:xfrm>
            <a:off x="9154627" y="0"/>
            <a:ext cx="3281848" cy="6994525"/>
          </a:xfrm>
          <a:prstGeom prst="rect">
            <a:avLst/>
          </a:prstGeom>
          <a:noFill/>
        </p:spPr>
        <p:txBody>
          <a:bodyPr lIns="0" tIns="201168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2" name="Title">
            <a:extLst>
              <a:ext uri="{FF2B5EF4-FFF2-40B4-BE49-F238E27FC236}">
                <a16:creationId xmlns:a16="http://schemas.microsoft.com/office/drawing/2014/main" id="{9627DE8C-9633-425D-9210-61740416FD9F}"/>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4" name="Subtitle">
            <a:extLst>
              <a:ext uri="{FF2B5EF4-FFF2-40B4-BE49-F238E27FC236}">
                <a16:creationId xmlns:a16="http://schemas.microsoft.com/office/drawing/2014/main" id="{F3C6028E-AC15-4055-88DE-9CB087950DF3}"/>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9" name="Footer note">
            <a:extLst>
              <a:ext uri="{FF2B5EF4-FFF2-40B4-BE49-F238E27FC236}">
                <a16:creationId xmlns:a16="http://schemas.microsoft.com/office/drawing/2014/main" id="{F4892DA5-09EB-424C-BC00-86F179C31134}"/>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11" name="Slide number">
            <a:extLst>
              <a:ext uri="{FF2B5EF4-FFF2-40B4-BE49-F238E27FC236}">
                <a16:creationId xmlns:a16="http://schemas.microsoft.com/office/drawing/2014/main" id="{02DF24AD-AC60-44CC-B80C-59AE92154E94}"/>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30835526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ocument content slide with one large centered column on white backgroun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82CF2B4E-A4E2-4E8D-9C87-2C7BAC1B3CCA}"/>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1" name="Subtitle">
            <a:extLst>
              <a:ext uri="{FF2B5EF4-FFF2-40B4-BE49-F238E27FC236}">
                <a16:creationId xmlns:a16="http://schemas.microsoft.com/office/drawing/2014/main" id="{0EA6F937-C1E6-4F86-BB51-699DD23B513C}"/>
              </a:ext>
            </a:extLst>
          </p:cNvPr>
          <p:cNvSpPr>
            <a:spLocks noGrp="1"/>
          </p:cNvSpPr>
          <p:nvPr>
            <p:ph type="body" sz="quarter" idx="14" hasCustomPrompt="1"/>
          </p:nvPr>
        </p:nvSpPr>
        <p:spPr>
          <a:xfrm>
            <a:off x="3433226" y="544019"/>
            <a:ext cx="5567565" cy="586762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6" name="Footer note">
            <a:extLst>
              <a:ext uri="{FF2B5EF4-FFF2-40B4-BE49-F238E27FC236}">
                <a16:creationId xmlns:a16="http://schemas.microsoft.com/office/drawing/2014/main" id="{FB8BC195-9937-444F-BD8A-D21E647EFC3B}"/>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8" name="Slide number">
            <a:extLst>
              <a:ext uri="{FF2B5EF4-FFF2-40B4-BE49-F238E27FC236}">
                <a16:creationId xmlns:a16="http://schemas.microsoft.com/office/drawing/2014/main" id="{35CB3B1B-817F-4D02-853D-6EF9D6CDB9C3}"/>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381966962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ocument content slide with one column on the left and 6 images on white background">
    <p:spTree>
      <p:nvGrpSpPr>
        <p:cNvPr id="1" name=""/>
        <p:cNvGrpSpPr/>
        <p:nvPr/>
      </p:nvGrpSpPr>
      <p:grpSpPr>
        <a:xfrm>
          <a:off x="0" y="0"/>
          <a:ext cx="0" cy="0"/>
          <a:chOff x="0" y="0"/>
          <a:chExt cx="0" cy="0"/>
        </a:xfrm>
      </p:grpSpPr>
      <p:sp>
        <p:nvSpPr>
          <p:cNvPr id="7" name="Body copy">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75187" y="1515480"/>
            <a:ext cx="2708094" cy="3924706"/>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3" name="Picture placeholder 1" descr="Placeholder area to insert an imag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3439734" y="1554339"/>
            <a:ext cx="2692463" cy="1765199"/>
          </a:xfrm>
          <a:prstGeom prst="rect">
            <a:avLst/>
          </a:prstGeom>
          <a:noFill/>
        </p:spPr>
        <p:txBody>
          <a:bodyPr lIns="0" tIns="1371600" rIns="0" anchor="t"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5" name="Picture placeholder 2" descr="Placeholder area to insert an imag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6304280" y="1554339"/>
            <a:ext cx="2708095" cy="1765199"/>
          </a:xfrm>
          <a:prstGeom prst="rect">
            <a:avLst/>
          </a:prstGeom>
          <a:noFill/>
        </p:spPr>
        <p:txBody>
          <a:bodyPr lIns="0" tIns="1371600" rIns="0" anchor="t"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7" name="Picture placeholder 3" descr="Placeholder area to insert an imag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9168828" y="1554339"/>
            <a:ext cx="2692461" cy="1765199"/>
          </a:xfrm>
          <a:prstGeom prst="rect">
            <a:avLst/>
          </a:prstGeom>
          <a:noFill/>
        </p:spPr>
        <p:txBody>
          <a:bodyPr lIns="0" tIns="1371600" rIns="0" anchor="t"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4" name="Picture placeholder 4" descr="Placeholder area to insert an imag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3439734" y="3504552"/>
            <a:ext cx="2692463" cy="1765199"/>
          </a:xfrm>
          <a:prstGeom prst="rect">
            <a:avLst/>
          </a:prstGeom>
          <a:noFill/>
        </p:spPr>
        <p:txBody>
          <a:bodyPr lIns="0" tIns="1371600" rIns="0" anchor="t"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6" name="Picture placeholder 5" descr="Placeholder area to insert an imag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6304280" y="3504552"/>
            <a:ext cx="2708095" cy="1765199"/>
          </a:xfrm>
          <a:prstGeom prst="rect">
            <a:avLst/>
          </a:prstGeom>
          <a:noFill/>
        </p:spPr>
        <p:txBody>
          <a:bodyPr lIns="0" tIns="1371600" rIns="0" anchor="t"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8" name="Picture placeholder 6" descr="Placeholder area to insert an imag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9168828" y="3504552"/>
            <a:ext cx="2692461" cy="1765199"/>
          </a:xfrm>
          <a:prstGeom prst="rect">
            <a:avLst/>
          </a:prstGeom>
          <a:noFill/>
        </p:spPr>
        <p:txBody>
          <a:bodyPr lIns="0" tIns="1371600" rIns="0" anchor="t"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19" name="Title">
            <a:extLst>
              <a:ext uri="{FF2B5EF4-FFF2-40B4-BE49-F238E27FC236}">
                <a16:creationId xmlns:a16="http://schemas.microsoft.com/office/drawing/2014/main" id="{475C5375-4768-4828-AACA-BE19E97C6EDA}"/>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20" name="Subtitle">
            <a:extLst>
              <a:ext uri="{FF2B5EF4-FFF2-40B4-BE49-F238E27FC236}">
                <a16:creationId xmlns:a16="http://schemas.microsoft.com/office/drawing/2014/main" id="{1EA7C80B-A9FC-4C1B-B363-E28C7DAC12EE}"/>
              </a:ext>
            </a:extLst>
          </p:cNvPr>
          <p:cNvSpPr>
            <a:spLocks noGrp="1"/>
          </p:cNvSpPr>
          <p:nvPr>
            <p:ph type="body" sz="quarter" idx="19"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3" name="Footer note">
            <a:extLst>
              <a:ext uri="{FF2B5EF4-FFF2-40B4-BE49-F238E27FC236}">
                <a16:creationId xmlns:a16="http://schemas.microsoft.com/office/drawing/2014/main" id="{F9CF6A79-F738-4218-9430-E2067F90639B}"/>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24" name="Slide number">
            <a:extLst>
              <a:ext uri="{FF2B5EF4-FFF2-40B4-BE49-F238E27FC236}">
                <a16:creationId xmlns:a16="http://schemas.microsoft.com/office/drawing/2014/main" id="{7ABF4E74-8F50-413F-B090-DCA52094EAB1}"/>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291286260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ocument content slide with one column on the left, 9 small images in the center, one column-image on the far right on white background">
    <p:spTree>
      <p:nvGrpSpPr>
        <p:cNvPr id="1" name=""/>
        <p:cNvGrpSpPr/>
        <p:nvPr/>
      </p:nvGrpSpPr>
      <p:grpSpPr>
        <a:xfrm>
          <a:off x="0" y="0"/>
          <a:ext cx="0" cy="0"/>
          <a:chOff x="0" y="0"/>
          <a:chExt cx="0" cy="0"/>
        </a:xfrm>
      </p:grpSpPr>
      <p:sp>
        <p:nvSpPr>
          <p:cNvPr id="7" name="Body copy left column">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4" name="Subtitle for 9-pictures grid">
            <a:extLst>
              <a:ext uri="{FF2B5EF4-FFF2-40B4-BE49-F238E27FC236}">
                <a16:creationId xmlns:a16="http://schemas.microsoft.com/office/drawing/2014/main" id="{E404E59D-F9EC-4DAD-9BE3-256CCD77E5D8}"/>
              </a:ext>
            </a:extLst>
          </p:cNvPr>
          <p:cNvSpPr>
            <a:spLocks noGrp="1"/>
          </p:cNvSpPr>
          <p:nvPr>
            <p:ph type="body" sz="quarter" idx="25" hasCustomPrompt="1"/>
          </p:nvPr>
        </p:nvSpPr>
        <p:spPr>
          <a:xfrm>
            <a:off x="3439732" y="1511373"/>
            <a:ext cx="5561058" cy="409436"/>
          </a:xfrm>
          <a:prstGeom prst="rect">
            <a:avLst/>
          </a:prstGeom>
        </p:spPr>
        <p:txBody>
          <a:bodyPr lIns="0" tIns="0" rIns="0" bIns="0"/>
          <a:lstStyle>
            <a:lvl1pPr marL="0">
              <a:lnSpc>
                <a:spcPct val="120000"/>
              </a:lnSpc>
              <a:spcBef>
                <a:spcPts val="0"/>
              </a:spcBef>
              <a:spcAft>
                <a:spcPts val="680"/>
              </a:spcAft>
              <a:defRPr sz="1190">
                <a:solidFill>
                  <a:srgbClr val="1B1B1B"/>
                </a:solidFill>
                <a:latin typeface="+mj-lt"/>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3" name="Picture placeholder 1" descr="Placeholder area to insert an imag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3444893" y="2058960"/>
            <a:ext cx="1732134" cy="952572"/>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Insert an image</a:t>
            </a:r>
          </a:p>
          <a:p>
            <a:endParaRPr lang="en-US"/>
          </a:p>
        </p:txBody>
      </p:sp>
      <p:sp>
        <p:nvSpPr>
          <p:cNvPr id="26" name="Body copy for picture 1">
            <a:extLst>
              <a:ext uri="{FF2B5EF4-FFF2-40B4-BE49-F238E27FC236}">
                <a16:creationId xmlns:a16="http://schemas.microsoft.com/office/drawing/2014/main" id="{A0A8C537-CDEF-4C98-9AEA-DE0F7CF89DC6}"/>
              </a:ext>
            </a:extLst>
          </p:cNvPr>
          <p:cNvSpPr>
            <a:spLocks noGrp="1"/>
          </p:cNvSpPr>
          <p:nvPr>
            <p:ph type="body" sz="quarter" idx="27" hasCustomPrompt="1"/>
          </p:nvPr>
        </p:nvSpPr>
        <p:spPr>
          <a:xfrm>
            <a:off x="3451318" y="3063846"/>
            <a:ext cx="1739994" cy="43341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5" name="Picture placeholder 2" descr="Placeholder area to insert an imag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5338640" y="2058960"/>
            <a:ext cx="1742453" cy="952571"/>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Insert an image</a:t>
            </a:r>
          </a:p>
          <a:p>
            <a:endParaRPr lang="en-US"/>
          </a:p>
        </p:txBody>
      </p:sp>
      <p:sp>
        <p:nvSpPr>
          <p:cNvPr id="27" name="Body copy for picture 2">
            <a:extLst>
              <a:ext uri="{FF2B5EF4-FFF2-40B4-BE49-F238E27FC236}">
                <a16:creationId xmlns:a16="http://schemas.microsoft.com/office/drawing/2014/main" id="{7349B8CD-B35A-4AF7-A03C-AF35524A1755}"/>
              </a:ext>
            </a:extLst>
          </p:cNvPr>
          <p:cNvSpPr>
            <a:spLocks noGrp="1"/>
          </p:cNvSpPr>
          <p:nvPr>
            <p:ph type="body" sz="quarter" idx="28" hasCustomPrompt="1"/>
          </p:nvPr>
        </p:nvSpPr>
        <p:spPr>
          <a:xfrm>
            <a:off x="5344354" y="3063844"/>
            <a:ext cx="1739994" cy="43341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7" name="Picture placeholder 3" descr="Placeholder area to insert an imag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7242706" y="2058961"/>
            <a:ext cx="1758085" cy="952571"/>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Insert an image</a:t>
            </a:r>
          </a:p>
          <a:p>
            <a:endParaRPr lang="en-US"/>
          </a:p>
        </p:txBody>
      </p:sp>
      <p:sp>
        <p:nvSpPr>
          <p:cNvPr id="28" name="Body copy for picture 3">
            <a:extLst>
              <a:ext uri="{FF2B5EF4-FFF2-40B4-BE49-F238E27FC236}">
                <a16:creationId xmlns:a16="http://schemas.microsoft.com/office/drawing/2014/main" id="{8567BF1E-F1E0-489E-8CC0-81F1683755F0}"/>
              </a:ext>
            </a:extLst>
          </p:cNvPr>
          <p:cNvSpPr>
            <a:spLocks noGrp="1"/>
          </p:cNvSpPr>
          <p:nvPr>
            <p:ph type="body" sz="quarter" idx="29" hasCustomPrompt="1"/>
          </p:nvPr>
        </p:nvSpPr>
        <p:spPr>
          <a:xfrm>
            <a:off x="7246591" y="3063846"/>
            <a:ext cx="1739994" cy="43341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2" name="Picture placeholder 4" descr="Placeholder area to insert an image">
            <a:extLst>
              <a:ext uri="{FF2B5EF4-FFF2-40B4-BE49-F238E27FC236}">
                <a16:creationId xmlns:a16="http://schemas.microsoft.com/office/drawing/2014/main" id="{C0C9F5E7-7CD4-43D2-83C1-EA8763CD5517}"/>
              </a:ext>
            </a:extLst>
          </p:cNvPr>
          <p:cNvSpPr>
            <a:spLocks noGrp="1"/>
          </p:cNvSpPr>
          <p:nvPr>
            <p:ph type="pic" sz="quarter" idx="19" hasCustomPrompt="1"/>
          </p:nvPr>
        </p:nvSpPr>
        <p:spPr bwMode="gray">
          <a:xfrm>
            <a:off x="3439734" y="3497263"/>
            <a:ext cx="1732134" cy="952572"/>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Insert an image</a:t>
            </a:r>
          </a:p>
          <a:p>
            <a:endParaRPr lang="en-US"/>
          </a:p>
        </p:txBody>
      </p:sp>
      <p:sp>
        <p:nvSpPr>
          <p:cNvPr id="29" name="Body copy for picture 4">
            <a:extLst>
              <a:ext uri="{FF2B5EF4-FFF2-40B4-BE49-F238E27FC236}">
                <a16:creationId xmlns:a16="http://schemas.microsoft.com/office/drawing/2014/main" id="{A57132F1-A5E5-4222-9D15-308ADD74DA39}"/>
              </a:ext>
            </a:extLst>
          </p:cNvPr>
          <p:cNvSpPr>
            <a:spLocks noGrp="1"/>
          </p:cNvSpPr>
          <p:nvPr>
            <p:ph type="body" sz="quarter" idx="30" hasCustomPrompt="1"/>
          </p:nvPr>
        </p:nvSpPr>
        <p:spPr>
          <a:xfrm>
            <a:off x="3439733" y="4525978"/>
            <a:ext cx="1739994" cy="43341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9" name="Picture placeholder 5" descr="Placeholder area to insert an image">
            <a:extLst>
              <a:ext uri="{FF2B5EF4-FFF2-40B4-BE49-F238E27FC236}">
                <a16:creationId xmlns:a16="http://schemas.microsoft.com/office/drawing/2014/main" id="{16748E80-3798-4088-9BE3-36097BFCD01D}"/>
              </a:ext>
            </a:extLst>
          </p:cNvPr>
          <p:cNvSpPr>
            <a:spLocks noGrp="1"/>
          </p:cNvSpPr>
          <p:nvPr>
            <p:ph type="pic" sz="quarter" idx="20" hasCustomPrompt="1"/>
          </p:nvPr>
        </p:nvSpPr>
        <p:spPr bwMode="gray">
          <a:xfrm>
            <a:off x="5333480" y="3497264"/>
            <a:ext cx="1742453" cy="952571"/>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Insert an image</a:t>
            </a:r>
          </a:p>
          <a:p>
            <a:endParaRPr lang="en-US"/>
          </a:p>
        </p:txBody>
      </p:sp>
      <p:sp>
        <p:nvSpPr>
          <p:cNvPr id="30" name="Body copy for picture 5">
            <a:extLst>
              <a:ext uri="{FF2B5EF4-FFF2-40B4-BE49-F238E27FC236}">
                <a16:creationId xmlns:a16="http://schemas.microsoft.com/office/drawing/2014/main" id="{40C29731-2607-493B-92F6-DC8F244F6B16}"/>
              </a:ext>
            </a:extLst>
          </p:cNvPr>
          <p:cNvSpPr>
            <a:spLocks noGrp="1"/>
          </p:cNvSpPr>
          <p:nvPr>
            <p:ph type="body" sz="quarter" idx="31" hasCustomPrompt="1"/>
          </p:nvPr>
        </p:nvSpPr>
        <p:spPr>
          <a:xfrm>
            <a:off x="5332770" y="4525975"/>
            <a:ext cx="1739994" cy="43341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0" name="Picture placeholder 6" descr="Placeholder area to insert an image">
            <a:extLst>
              <a:ext uri="{FF2B5EF4-FFF2-40B4-BE49-F238E27FC236}">
                <a16:creationId xmlns:a16="http://schemas.microsoft.com/office/drawing/2014/main" id="{19FEF1DA-6324-42D0-97AC-BD0BDB2A9D4B}"/>
              </a:ext>
            </a:extLst>
          </p:cNvPr>
          <p:cNvSpPr>
            <a:spLocks noGrp="1"/>
          </p:cNvSpPr>
          <p:nvPr>
            <p:ph type="pic" sz="quarter" idx="21" hasCustomPrompt="1"/>
          </p:nvPr>
        </p:nvSpPr>
        <p:spPr bwMode="gray">
          <a:xfrm>
            <a:off x="7237546" y="3497264"/>
            <a:ext cx="1758085" cy="952571"/>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Insert an image</a:t>
            </a:r>
          </a:p>
          <a:p>
            <a:endParaRPr lang="en-US"/>
          </a:p>
        </p:txBody>
      </p:sp>
      <p:sp>
        <p:nvSpPr>
          <p:cNvPr id="31" name="Body copy for picture 6">
            <a:extLst>
              <a:ext uri="{FF2B5EF4-FFF2-40B4-BE49-F238E27FC236}">
                <a16:creationId xmlns:a16="http://schemas.microsoft.com/office/drawing/2014/main" id="{AD64E041-BDA7-409F-96C0-BDE9D7A9CC01}"/>
              </a:ext>
            </a:extLst>
          </p:cNvPr>
          <p:cNvSpPr>
            <a:spLocks noGrp="1"/>
          </p:cNvSpPr>
          <p:nvPr>
            <p:ph type="body" sz="quarter" idx="32" hasCustomPrompt="1"/>
          </p:nvPr>
        </p:nvSpPr>
        <p:spPr>
          <a:xfrm>
            <a:off x="7235007" y="4525978"/>
            <a:ext cx="1739994" cy="43341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1" name="Picture placeholder 7" descr="Placeholder area to insert an image">
            <a:extLst>
              <a:ext uri="{FF2B5EF4-FFF2-40B4-BE49-F238E27FC236}">
                <a16:creationId xmlns:a16="http://schemas.microsoft.com/office/drawing/2014/main" id="{63CFE8EA-7AC7-4449-A40F-68361AE871A9}"/>
              </a:ext>
            </a:extLst>
          </p:cNvPr>
          <p:cNvSpPr>
            <a:spLocks noGrp="1"/>
          </p:cNvSpPr>
          <p:nvPr>
            <p:ph type="pic" sz="quarter" idx="22" hasCustomPrompt="1"/>
          </p:nvPr>
        </p:nvSpPr>
        <p:spPr bwMode="gray">
          <a:xfrm>
            <a:off x="3444893" y="4963900"/>
            <a:ext cx="1732134" cy="952572"/>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Insert an image</a:t>
            </a:r>
          </a:p>
          <a:p>
            <a:endParaRPr lang="en-US"/>
          </a:p>
        </p:txBody>
      </p:sp>
      <p:sp>
        <p:nvSpPr>
          <p:cNvPr id="32" name="Body copy for picture 7">
            <a:extLst>
              <a:ext uri="{FF2B5EF4-FFF2-40B4-BE49-F238E27FC236}">
                <a16:creationId xmlns:a16="http://schemas.microsoft.com/office/drawing/2014/main" id="{D0BDAB0F-5A93-4D2E-98EF-EECC336710B7}"/>
              </a:ext>
            </a:extLst>
          </p:cNvPr>
          <p:cNvSpPr>
            <a:spLocks noGrp="1"/>
          </p:cNvSpPr>
          <p:nvPr>
            <p:ph type="body" sz="quarter" idx="33" hasCustomPrompt="1"/>
          </p:nvPr>
        </p:nvSpPr>
        <p:spPr>
          <a:xfrm>
            <a:off x="3456477" y="5988107"/>
            <a:ext cx="1739994" cy="43341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2" name="Picture placeholder 8" descr="Placeholder area to insert an image">
            <a:extLst>
              <a:ext uri="{FF2B5EF4-FFF2-40B4-BE49-F238E27FC236}">
                <a16:creationId xmlns:a16="http://schemas.microsoft.com/office/drawing/2014/main" id="{ABEA7517-3848-4C12-B300-CF89D4040C8C}"/>
              </a:ext>
            </a:extLst>
          </p:cNvPr>
          <p:cNvSpPr>
            <a:spLocks noGrp="1"/>
          </p:cNvSpPr>
          <p:nvPr>
            <p:ph type="pic" sz="quarter" idx="23" hasCustomPrompt="1"/>
          </p:nvPr>
        </p:nvSpPr>
        <p:spPr bwMode="gray">
          <a:xfrm>
            <a:off x="5338640" y="4963901"/>
            <a:ext cx="1742453" cy="952571"/>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Insert an image</a:t>
            </a:r>
          </a:p>
          <a:p>
            <a:endParaRPr lang="en-US"/>
          </a:p>
        </p:txBody>
      </p:sp>
      <p:sp>
        <p:nvSpPr>
          <p:cNvPr id="33" name="Body copy for picture 8">
            <a:extLst>
              <a:ext uri="{FF2B5EF4-FFF2-40B4-BE49-F238E27FC236}">
                <a16:creationId xmlns:a16="http://schemas.microsoft.com/office/drawing/2014/main" id="{35257B9B-F03F-4527-9D50-00CB46077482}"/>
              </a:ext>
            </a:extLst>
          </p:cNvPr>
          <p:cNvSpPr>
            <a:spLocks noGrp="1"/>
          </p:cNvSpPr>
          <p:nvPr>
            <p:ph type="body" sz="quarter" idx="34" hasCustomPrompt="1"/>
          </p:nvPr>
        </p:nvSpPr>
        <p:spPr>
          <a:xfrm>
            <a:off x="5349514" y="5988104"/>
            <a:ext cx="1739994" cy="43341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3" name="Picture placeholder 9" descr="Placeholder area to insert an image">
            <a:extLst>
              <a:ext uri="{FF2B5EF4-FFF2-40B4-BE49-F238E27FC236}">
                <a16:creationId xmlns:a16="http://schemas.microsoft.com/office/drawing/2014/main" id="{8886F7DD-658F-4B80-8C61-89823DB1DFF6}"/>
              </a:ext>
            </a:extLst>
          </p:cNvPr>
          <p:cNvSpPr>
            <a:spLocks noGrp="1"/>
          </p:cNvSpPr>
          <p:nvPr>
            <p:ph type="pic" sz="quarter" idx="24" hasCustomPrompt="1"/>
          </p:nvPr>
        </p:nvSpPr>
        <p:spPr bwMode="gray">
          <a:xfrm>
            <a:off x="7242706" y="4963901"/>
            <a:ext cx="1758085" cy="952571"/>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Insert an image</a:t>
            </a:r>
          </a:p>
          <a:p>
            <a:endParaRPr lang="en-US"/>
          </a:p>
        </p:txBody>
      </p:sp>
      <p:sp>
        <p:nvSpPr>
          <p:cNvPr id="34" name="Body copy for picture 9">
            <a:extLst>
              <a:ext uri="{FF2B5EF4-FFF2-40B4-BE49-F238E27FC236}">
                <a16:creationId xmlns:a16="http://schemas.microsoft.com/office/drawing/2014/main" id="{8E68F473-5D04-4442-9861-B43B051C8A29}"/>
              </a:ext>
            </a:extLst>
          </p:cNvPr>
          <p:cNvSpPr>
            <a:spLocks noGrp="1"/>
          </p:cNvSpPr>
          <p:nvPr>
            <p:ph type="body" sz="quarter" idx="35" hasCustomPrompt="1"/>
          </p:nvPr>
        </p:nvSpPr>
        <p:spPr>
          <a:xfrm>
            <a:off x="7251751" y="5988107"/>
            <a:ext cx="1739994" cy="43341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5" name="Subtitle for large picture 10">
            <a:extLst>
              <a:ext uri="{FF2B5EF4-FFF2-40B4-BE49-F238E27FC236}">
                <a16:creationId xmlns:a16="http://schemas.microsoft.com/office/drawing/2014/main" id="{CE0348EA-D7AA-491C-BD93-9CDB558CFC7D}"/>
              </a:ext>
            </a:extLst>
          </p:cNvPr>
          <p:cNvSpPr>
            <a:spLocks noGrp="1"/>
          </p:cNvSpPr>
          <p:nvPr>
            <p:ph type="body" sz="quarter" idx="26" hasCustomPrompt="1"/>
          </p:nvPr>
        </p:nvSpPr>
        <p:spPr>
          <a:xfrm>
            <a:off x="9145421" y="1515481"/>
            <a:ext cx="2708094" cy="409436"/>
          </a:xfrm>
          <a:prstGeom prst="rect">
            <a:avLst/>
          </a:prstGeom>
        </p:spPr>
        <p:txBody>
          <a:bodyPr lIns="0" tIns="0" rIns="0" bIns="0"/>
          <a:lstStyle>
            <a:lvl1pPr marL="0">
              <a:lnSpc>
                <a:spcPct val="120000"/>
              </a:lnSpc>
              <a:spcBef>
                <a:spcPts val="0"/>
              </a:spcBef>
              <a:spcAft>
                <a:spcPts val="680"/>
              </a:spcAft>
              <a:defRPr sz="1190">
                <a:solidFill>
                  <a:srgbClr val="1B1B1B"/>
                </a:solidFill>
                <a:latin typeface="+mj-lt"/>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8" name="Picture placeholder for large picture 10" descr="Placeholder area to insert an imag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9168828" y="2058960"/>
            <a:ext cx="2692461" cy="4352688"/>
          </a:xfrm>
          <a:prstGeom prst="rect">
            <a:avLst/>
          </a:prstGeom>
          <a:noFill/>
        </p:spPr>
        <p:txBody>
          <a:bodyPr lIns="0" tIns="1371600" rIns="0" anchor="ctr"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36" name="Title">
            <a:extLst>
              <a:ext uri="{FF2B5EF4-FFF2-40B4-BE49-F238E27FC236}">
                <a16:creationId xmlns:a16="http://schemas.microsoft.com/office/drawing/2014/main" id="{1B784662-6B57-4B13-BB78-C435CB028543}"/>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37" name="Subtitle">
            <a:extLst>
              <a:ext uri="{FF2B5EF4-FFF2-40B4-BE49-F238E27FC236}">
                <a16:creationId xmlns:a16="http://schemas.microsoft.com/office/drawing/2014/main" id="{C0185ACC-76CB-410C-BC39-779FD511F00C}"/>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35" name="Footer note">
            <a:extLst>
              <a:ext uri="{FF2B5EF4-FFF2-40B4-BE49-F238E27FC236}">
                <a16:creationId xmlns:a16="http://schemas.microsoft.com/office/drawing/2014/main" id="{7597E95D-F339-4E0A-B53E-96C329762ABA}"/>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40" name="Slide number">
            <a:extLst>
              <a:ext uri="{FF2B5EF4-FFF2-40B4-BE49-F238E27FC236}">
                <a16:creationId xmlns:a16="http://schemas.microsoft.com/office/drawing/2014/main" id="{405F4D1B-279D-4D01-BAB5-6ABFC519DDED}"/>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33848920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ocument content slide with 8 images and subtext on white background">
    <p:spTree>
      <p:nvGrpSpPr>
        <p:cNvPr id="1" name=""/>
        <p:cNvGrpSpPr/>
        <p:nvPr/>
      </p:nvGrpSpPr>
      <p:grpSpPr>
        <a:xfrm>
          <a:off x="0" y="0"/>
          <a:ext cx="0" cy="0"/>
          <a:chOff x="0" y="0"/>
          <a:chExt cx="0" cy="0"/>
        </a:xfrm>
      </p:grpSpPr>
      <p:sp>
        <p:nvSpPr>
          <p:cNvPr id="12" name="Picture placeholder 1" descr="Placeholder area to insert an image">
            <a:extLst>
              <a:ext uri="{FF2B5EF4-FFF2-40B4-BE49-F238E27FC236}">
                <a16:creationId xmlns:a16="http://schemas.microsoft.com/office/drawing/2014/main" id="{6CAABD57-D660-4C79-AA38-FC5543142A97}"/>
              </a:ext>
            </a:extLst>
          </p:cNvPr>
          <p:cNvSpPr>
            <a:spLocks noGrp="1"/>
          </p:cNvSpPr>
          <p:nvPr>
            <p:ph type="pic" sz="quarter" idx="19" hasCustomPrompt="1"/>
          </p:nvPr>
        </p:nvSpPr>
        <p:spPr bwMode="gray">
          <a:xfrm>
            <a:off x="594782" y="1554340"/>
            <a:ext cx="2692463" cy="1457193"/>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20" name="Body copy for picture 1">
            <a:extLst>
              <a:ext uri="{FF2B5EF4-FFF2-40B4-BE49-F238E27FC236}">
                <a16:creationId xmlns:a16="http://schemas.microsoft.com/office/drawing/2014/main" id="{D5C06C19-8A7D-414B-8BB3-B0EA362D10BE}"/>
              </a:ext>
            </a:extLst>
          </p:cNvPr>
          <p:cNvSpPr>
            <a:spLocks noGrp="1"/>
          </p:cNvSpPr>
          <p:nvPr>
            <p:ph type="body" sz="quarter" idx="10" hasCustomPrompt="1"/>
          </p:nvPr>
        </p:nvSpPr>
        <p:spPr>
          <a:xfrm>
            <a:off x="575187" y="3083403"/>
            <a:ext cx="2708094" cy="413860"/>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3" name="Picture placeholder 2" descr="Placeholder area to insert an image">
            <a:extLst>
              <a:ext uri="{FF2B5EF4-FFF2-40B4-BE49-F238E27FC236}">
                <a16:creationId xmlns:a16="http://schemas.microsoft.com/office/drawing/2014/main" id="{8E719461-6EE1-4266-AF0D-BE3EA6380BFE}"/>
              </a:ext>
            </a:extLst>
          </p:cNvPr>
          <p:cNvSpPr>
            <a:spLocks noGrp="1"/>
          </p:cNvSpPr>
          <p:nvPr>
            <p:ph type="pic" sz="quarter" idx="13" hasCustomPrompt="1"/>
          </p:nvPr>
        </p:nvSpPr>
        <p:spPr bwMode="gray">
          <a:xfrm>
            <a:off x="3439734" y="1554340"/>
            <a:ext cx="2692463" cy="1457193"/>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21" name="Body copy for picture 2">
            <a:extLst>
              <a:ext uri="{FF2B5EF4-FFF2-40B4-BE49-F238E27FC236}">
                <a16:creationId xmlns:a16="http://schemas.microsoft.com/office/drawing/2014/main" id="{82DE1822-70A7-49A5-9214-66EE12554DDA}"/>
              </a:ext>
            </a:extLst>
          </p:cNvPr>
          <p:cNvSpPr>
            <a:spLocks noGrp="1"/>
          </p:cNvSpPr>
          <p:nvPr>
            <p:ph type="body" sz="quarter" idx="11" hasCustomPrompt="1"/>
          </p:nvPr>
        </p:nvSpPr>
        <p:spPr>
          <a:xfrm>
            <a:off x="3433226" y="3083403"/>
            <a:ext cx="2708094" cy="413860"/>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5" name="Picture placeholder 3" descr="Placeholder area to insert an image">
            <a:extLst>
              <a:ext uri="{FF2B5EF4-FFF2-40B4-BE49-F238E27FC236}">
                <a16:creationId xmlns:a16="http://schemas.microsoft.com/office/drawing/2014/main" id="{1BF09362-0A74-4A49-A57C-169B9DA43F9C}"/>
              </a:ext>
            </a:extLst>
          </p:cNvPr>
          <p:cNvSpPr>
            <a:spLocks noGrp="1"/>
          </p:cNvSpPr>
          <p:nvPr>
            <p:ph type="pic" sz="quarter" idx="15" hasCustomPrompt="1"/>
          </p:nvPr>
        </p:nvSpPr>
        <p:spPr bwMode="gray">
          <a:xfrm>
            <a:off x="6304280" y="1554340"/>
            <a:ext cx="2708095" cy="1457193"/>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22" name="Body copy for picture 3">
            <a:extLst>
              <a:ext uri="{FF2B5EF4-FFF2-40B4-BE49-F238E27FC236}">
                <a16:creationId xmlns:a16="http://schemas.microsoft.com/office/drawing/2014/main" id="{41AC372D-E905-4AD2-85AD-64D34E4C963C}"/>
              </a:ext>
            </a:extLst>
          </p:cNvPr>
          <p:cNvSpPr>
            <a:spLocks noGrp="1"/>
          </p:cNvSpPr>
          <p:nvPr>
            <p:ph type="body" sz="quarter" idx="12" hasCustomPrompt="1"/>
          </p:nvPr>
        </p:nvSpPr>
        <p:spPr>
          <a:xfrm>
            <a:off x="6291265" y="3083403"/>
            <a:ext cx="2708094" cy="413860"/>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7" name="Picture placeholder 4" descr="Placeholder area to insert an image">
            <a:extLst>
              <a:ext uri="{FF2B5EF4-FFF2-40B4-BE49-F238E27FC236}">
                <a16:creationId xmlns:a16="http://schemas.microsoft.com/office/drawing/2014/main" id="{873F80E7-64FA-4DE6-B673-55EE02B8C6D4}"/>
              </a:ext>
            </a:extLst>
          </p:cNvPr>
          <p:cNvSpPr>
            <a:spLocks noGrp="1"/>
          </p:cNvSpPr>
          <p:nvPr>
            <p:ph type="pic" sz="quarter" idx="17" hasCustomPrompt="1"/>
          </p:nvPr>
        </p:nvSpPr>
        <p:spPr bwMode="gray">
          <a:xfrm>
            <a:off x="9168828" y="1554340"/>
            <a:ext cx="2692461" cy="1457193"/>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23" name="Body copy for picture 4">
            <a:extLst>
              <a:ext uri="{FF2B5EF4-FFF2-40B4-BE49-F238E27FC236}">
                <a16:creationId xmlns:a16="http://schemas.microsoft.com/office/drawing/2014/main" id="{005205C7-A900-4D24-B314-37044AC4EBAB}"/>
              </a:ext>
            </a:extLst>
          </p:cNvPr>
          <p:cNvSpPr>
            <a:spLocks noGrp="1"/>
          </p:cNvSpPr>
          <p:nvPr>
            <p:ph type="body" sz="quarter" idx="21" hasCustomPrompt="1"/>
          </p:nvPr>
        </p:nvSpPr>
        <p:spPr>
          <a:xfrm>
            <a:off x="9154627" y="3083403"/>
            <a:ext cx="2708094" cy="413860"/>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9" name="Picture placeholder 5" descr="Placeholder area to insert an image">
            <a:extLst>
              <a:ext uri="{FF2B5EF4-FFF2-40B4-BE49-F238E27FC236}">
                <a16:creationId xmlns:a16="http://schemas.microsoft.com/office/drawing/2014/main" id="{0B79AC03-4830-4DE7-919D-992A70C9608C}"/>
              </a:ext>
            </a:extLst>
          </p:cNvPr>
          <p:cNvSpPr>
            <a:spLocks noGrp="1"/>
          </p:cNvSpPr>
          <p:nvPr>
            <p:ph type="pic" sz="quarter" idx="20" hasCustomPrompt="1"/>
          </p:nvPr>
        </p:nvSpPr>
        <p:spPr bwMode="gray">
          <a:xfrm>
            <a:off x="594782" y="3982993"/>
            <a:ext cx="2692463" cy="1457193"/>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24" name="Body copy for picture 5">
            <a:extLst>
              <a:ext uri="{FF2B5EF4-FFF2-40B4-BE49-F238E27FC236}">
                <a16:creationId xmlns:a16="http://schemas.microsoft.com/office/drawing/2014/main" id="{447B01CB-5B1D-43B3-A428-F0E25446F476}"/>
              </a:ext>
            </a:extLst>
          </p:cNvPr>
          <p:cNvSpPr>
            <a:spLocks noGrp="1"/>
          </p:cNvSpPr>
          <p:nvPr>
            <p:ph type="body" sz="quarter" idx="22" hasCustomPrompt="1"/>
          </p:nvPr>
        </p:nvSpPr>
        <p:spPr>
          <a:xfrm>
            <a:off x="573755" y="5512058"/>
            <a:ext cx="2708094" cy="413860"/>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4" name="Picture placeholder 6" descr="Placeholder area to insert an image">
            <a:extLst>
              <a:ext uri="{FF2B5EF4-FFF2-40B4-BE49-F238E27FC236}">
                <a16:creationId xmlns:a16="http://schemas.microsoft.com/office/drawing/2014/main" id="{A38DE751-2848-4514-8027-C15C0714C46E}"/>
              </a:ext>
            </a:extLst>
          </p:cNvPr>
          <p:cNvSpPr>
            <a:spLocks noGrp="1"/>
          </p:cNvSpPr>
          <p:nvPr>
            <p:ph type="pic" sz="quarter" idx="14" hasCustomPrompt="1"/>
          </p:nvPr>
        </p:nvSpPr>
        <p:spPr bwMode="gray">
          <a:xfrm>
            <a:off x="3439734" y="3982993"/>
            <a:ext cx="2692463" cy="1457193"/>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25" name="Body copy for picture 6">
            <a:extLst>
              <a:ext uri="{FF2B5EF4-FFF2-40B4-BE49-F238E27FC236}">
                <a16:creationId xmlns:a16="http://schemas.microsoft.com/office/drawing/2014/main" id="{ABC3E4A0-700C-487B-BFD0-321116EFE226}"/>
              </a:ext>
            </a:extLst>
          </p:cNvPr>
          <p:cNvSpPr>
            <a:spLocks noGrp="1"/>
          </p:cNvSpPr>
          <p:nvPr>
            <p:ph type="body" sz="quarter" idx="23" hasCustomPrompt="1"/>
          </p:nvPr>
        </p:nvSpPr>
        <p:spPr>
          <a:xfrm>
            <a:off x="3431793" y="5512058"/>
            <a:ext cx="2708094" cy="413860"/>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6" name="Picture placeholder 7" descr="Placeholder area to insert an image">
            <a:extLst>
              <a:ext uri="{FF2B5EF4-FFF2-40B4-BE49-F238E27FC236}">
                <a16:creationId xmlns:a16="http://schemas.microsoft.com/office/drawing/2014/main" id="{E67D1742-8C50-490E-8F13-2F525208B387}"/>
              </a:ext>
            </a:extLst>
          </p:cNvPr>
          <p:cNvSpPr>
            <a:spLocks noGrp="1"/>
          </p:cNvSpPr>
          <p:nvPr>
            <p:ph type="pic" sz="quarter" idx="16" hasCustomPrompt="1"/>
          </p:nvPr>
        </p:nvSpPr>
        <p:spPr bwMode="gray">
          <a:xfrm>
            <a:off x="6304280" y="3982993"/>
            <a:ext cx="2708095" cy="1457193"/>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26" name="Body copy for picture 7">
            <a:extLst>
              <a:ext uri="{FF2B5EF4-FFF2-40B4-BE49-F238E27FC236}">
                <a16:creationId xmlns:a16="http://schemas.microsoft.com/office/drawing/2014/main" id="{495AEC39-3DC0-4A38-8766-4537E7E4294F}"/>
              </a:ext>
            </a:extLst>
          </p:cNvPr>
          <p:cNvSpPr>
            <a:spLocks noGrp="1"/>
          </p:cNvSpPr>
          <p:nvPr>
            <p:ph type="body" sz="quarter" idx="24" hasCustomPrompt="1"/>
          </p:nvPr>
        </p:nvSpPr>
        <p:spPr>
          <a:xfrm>
            <a:off x="6289832" y="5512058"/>
            <a:ext cx="2708094" cy="413860"/>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8" name="Picture placeholder 8" descr="Placeholder area to insert an image">
            <a:extLst>
              <a:ext uri="{FF2B5EF4-FFF2-40B4-BE49-F238E27FC236}">
                <a16:creationId xmlns:a16="http://schemas.microsoft.com/office/drawing/2014/main" id="{E26879BB-9317-4DAC-9B6A-57EA457831A9}"/>
              </a:ext>
            </a:extLst>
          </p:cNvPr>
          <p:cNvSpPr>
            <a:spLocks noGrp="1"/>
          </p:cNvSpPr>
          <p:nvPr>
            <p:ph type="pic" sz="quarter" idx="18" hasCustomPrompt="1"/>
          </p:nvPr>
        </p:nvSpPr>
        <p:spPr bwMode="gray">
          <a:xfrm>
            <a:off x="9168828" y="3982993"/>
            <a:ext cx="2692461" cy="1457193"/>
          </a:xfrm>
          <a:prstGeom prst="rect">
            <a:avLst/>
          </a:prstGeom>
          <a:noFill/>
        </p:spPr>
        <p:txBody>
          <a:bodyPr lIns="0" tIns="1371600" rIns="0" anchor="b" anchorCtr="0">
            <a:noAutofit/>
          </a:bodyPr>
          <a:lstStyle>
            <a:lvl1pPr marL="0" indent="0" algn="ctr">
              <a:lnSpc>
                <a:spcPct val="120000"/>
              </a:lnSpc>
              <a:spcBef>
                <a:spcPts val="0"/>
              </a:spcBef>
              <a:spcAft>
                <a:spcPts val="680"/>
              </a:spcAft>
              <a:buNone/>
              <a:defRPr sz="1190" b="0">
                <a:solidFill>
                  <a:srgbClr val="1B1B1B"/>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27" name="Body copy for picture 8">
            <a:extLst>
              <a:ext uri="{FF2B5EF4-FFF2-40B4-BE49-F238E27FC236}">
                <a16:creationId xmlns:a16="http://schemas.microsoft.com/office/drawing/2014/main" id="{AD9A09F5-A787-48C9-8EDA-B6219AA1684E}"/>
              </a:ext>
            </a:extLst>
          </p:cNvPr>
          <p:cNvSpPr>
            <a:spLocks noGrp="1"/>
          </p:cNvSpPr>
          <p:nvPr>
            <p:ph type="body" sz="quarter" idx="25" hasCustomPrompt="1"/>
          </p:nvPr>
        </p:nvSpPr>
        <p:spPr>
          <a:xfrm>
            <a:off x="9153195" y="5512058"/>
            <a:ext cx="2708094" cy="413860"/>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9" name="Title">
            <a:extLst>
              <a:ext uri="{FF2B5EF4-FFF2-40B4-BE49-F238E27FC236}">
                <a16:creationId xmlns:a16="http://schemas.microsoft.com/office/drawing/2014/main" id="{7CB92789-76A3-4BD3-B11D-7488B7518633}"/>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30" name="Subtitle">
            <a:extLst>
              <a:ext uri="{FF2B5EF4-FFF2-40B4-BE49-F238E27FC236}">
                <a16:creationId xmlns:a16="http://schemas.microsoft.com/office/drawing/2014/main" id="{AF6F2C99-A080-4AAB-B42E-36EA6D544730}"/>
              </a:ext>
            </a:extLst>
          </p:cNvPr>
          <p:cNvSpPr>
            <a:spLocks noGrp="1"/>
          </p:cNvSpPr>
          <p:nvPr>
            <p:ph type="body" sz="quarter" idx="26"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28" name="Footer note">
            <a:extLst>
              <a:ext uri="{FF2B5EF4-FFF2-40B4-BE49-F238E27FC236}">
                <a16:creationId xmlns:a16="http://schemas.microsoft.com/office/drawing/2014/main" id="{323762DB-FC6B-4A20-A9DE-703C56F31AEF}"/>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33" name="Slide number">
            <a:extLst>
              <a:ext uri="{FF2B5EF4-FFF2-40B4-BE49-F238E27FC236}">
                <a16:creationId xmlns:a16="http://schemas.microsoft.com/office/drawing/2014/main" id="{6B4AF5A2-1D21-449F-B259-C11F0AC477E3}"/>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272667789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Document content slide with subtitle and on white backgroun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latin typeface="+mj-lt"/>
                <a:cs typeface="Segoe UI Variable Text Semibold" pitchFamily="2" charset="0"/>
              </a:defRPr>
            </a:lvl1pPr>
          </a:lstStyle>
          <a:p>
            <a:r>
              <a:rPr lang="en-US"/>
              <a:t>Click to edit Master title style</a:t>
            </a:r>
          </a:p>
        </p:txBody>
      </p:sp>
      <p:sp>
        <p:nvSpPr>
          <p:cNvPr id="13"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latin typeface="+mn-lt"/>
                <a:cs typeface="Segoe UI Variable Text" pitchFamily="2"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Tree>
    <p:extLst>
      <p:ext uri="{BB962C8B-B14F-4D97-AF65-F5344CB8AC3E}">
        <p14:creationId xmlns:p14="http://schemas.microsoft.com/office/powerpoint/2010/main" val="180125105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ocument blank slide with white background">
    <p:spTree>
      <p:nvGrpSpPr>
        <p:cNvPr id="1" name=""/>
        <p:cNvGrpSpPr/>
        <p:nvPr/>
      </p:nvGrpSpPr>
      <p:grpSpPr>
        <a:xfrm>
          <a:off x="0" y="0"/>
          <a:ext cx="0" cy="0"/>
          <a:chOff x="0" y="0"/>
          <a:chExt cx="0" cy="0"/>
        </a:xfrm>
      </p:grpSpPr>
      <p:sp>
        <p:nvSpPr>
          <p:cNvPr id="4" name="Footer note">
            <a:extLst>
              <a:ext uri="{FF2B5EF4-FFF2-40B4-BE49-F238E27FC236}">
                <a16:creationId xmlns:a16="http://schemas.microsoft.com/office/drawing/2014/main" id="{6309739E-918A-44DB-BE10-EE23598332B7}"/>
              </a:ext>
              <a:ext uri="{C183D7F6-B498-43B3-948B-1728B52AA6E4}">
                <adec:decorative xmlns:adec="http://schemas.microsoft.com/office/drawing/2017/decorative" val="1"/>
              </a:ext>
            </a:extLst>
          </p:cNvPr>
          <p:cNvSpPr>
            <a:spLocks noGrp="1"/>
          </p:cNvSpPr>
          <p:nvPr>
            <p:ph type="ftr" sz="quarter" idx="3"/>
          </p:nvPr>
        </p:nvSpPr>
        <p:spPr>
          <a:xfrm>
            <a:off x="873909"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
        <p:nvSpPr>
          <p:cNvPr id="5" name="Slide number">
            <a:extLst>
              <a:ext uri="{FF2B5EF4-FFF2-40B4-BE49-F238E27FC236}">
                <a16:creationId xmlns:a16="http://schemas.microsoft.com/office/drawing/2014/main" id="{1409F942-907B-421D-B8CB-386F627048CF}"/>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7" defTabSz="777149"/>
            <a:fld id="{81D60167-4931-47E6-BA6A-407CBD079E47}" type="slidenum">
              <a:rPr lang="en-US" smtClean="0"/>
              <a:pPr marL="21587" defTabSz="777149"/>
              <a:t>‹#›</a:t>
            </a:fld>
            <a:endParaRPr lang="en-US"/>
          </a:p>
        </p:txBody>
      </p:sp>
    </p:spTree>
    <p:extLst>
      <p:ext uri="{BB962C8B-B14F-4D97-AF65-F5344CB8AC3E}">
        <p14:creationId xmlns:p14="http://schemas.microsoft.com/office/powerpoint/2010/main" val="189389272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ocument blank slide with capitalized &quot;CONFIDENTIAL&quot; written in the center on white background">
    <p:spTree>
      <p:nvGrpSpPr>
        <p:cNvPr id="1" name=""/>
        <p:cNvGrpSpPr/>
        <p:nvPr/>
      </p:nvGrpSpPr>
      <p:grpSpPr>
        <a:xfrm>
          <a:off x="0" y="0"/>
          <a:ext cx="0" cy="0"/>
          <a:chOff x="0" y="0"/>
          <a:chExt cx="0" cy="0"/>
        </a:xfrm>
      </p:grpSpPr>
      <p:sp>
        <p:nvSpPr>
          <p:cNvPr id="2" name="Confidential">
            <a:extLst>
              <a:ext uri="{FF2B5EF4-FFF2-40B4-BE49-F238E27FC236}">
                <a16:creationId xmlns:a16="http://schemas.microsoft.com/office/drawing/2014/main" id="{90ADD747-EF60-4FF2-9E98-7121C57FF004}"/>
              </a:ext>
            </a:extLst>
          </p:cNvPr>
          <p:cNvSpPr txBox="1"/>
          <p:nvPr userDrawn="1"/>
        </p:nvSpPr>
        <p:spPr>
          <a:xfrm>
            <a:off x="4481353" y="3196411"/>
            <a:ext cx="3473771" cy="601703"/>
          </a:xfrm>
          <a:prstGeom prst="rect">
            <a:avLst/>
          </a:prstGeom>
          <a:noFill/>
        </p:spPr>
        <p:txBody>
          <a:bodyPr wrap="none" lIns="0" tIns="0" rIns="0" bIns="0" rtlCol="0" anchor="ctr">
            <a:spAutoFit/>
          </a:bodyPr>
          <a:lstStyle/>
          <a:p>
            <a:pPr algn="ctr"/>
            <a:r>
              <a:rPr lang="en-US" sz="3910">
                <a:solidFill>
                  <a:srgbClr val="1B1B1B"/>
                </a:solidFill>
                <a:latin typeface="+mj-lt"/>
              </a:rPr>
              <a:t>CONFIDENTIAL</a:t>
            </a:r>
          </a:p>
        </p:txBody>
      </p:sp>
    </p:spTree>
    <p:extLst>
      <p:ext uri="{BB962C8B-B14F-4D97-AF65-F5344CB8AC3E}">
        <p14:creationId xmlns:p14="http://schemas.microsoft.com/office/powerpoint/2010/main" val="90147408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Document section slide with large white copy and secundary title on blue background">
    <p:spTree>
      <p:nvGrpSpPr>
        <p:cNvPr id="1" name=""/>
        <p:cNvGrpSpPr/>
        <p:nvPr/>
      </p:nvGrpSpPr>
      <p:grpSpPr>
        <a:xfrm>
          <a:off x="0" y="0"/>
          <a:ext cx="0" cy="0"/>
          <a:chOff x="0" y="0"/>
          <a:chExt cx="0" cy="0"/>
        </a:xfrm>
      </p:grpSpPr>
      <p:pic>
        <p:nvPicPr>
          <p:cNvPr id="49" name="Picture 48" descr="A picture containing connector&#10;&#10;Description automatically generated">
            <a:extLst>
              <a:ext uri="{FF2B5EF4-FFF2-40B4-BE49-F238E27FC236}">
                <a16:creationId xmlns:a16="http://schemas.microsoft.com/office/drawing/2014/main" id="{F02CA456-D220-424A-9160-8B7C6E085C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12436475" cy="6994525"/>
          </a:xfrm>
          <a:prstGeom prst="rect">
            <a:avLst/>
          </a:prstGeom>
        </p:spPr>
      </p:pic>
      <p:pic>
        <p:nvPicPr>
          <p:cNvPr id="45" name="Picture 44">
            <a:extLst>
              <a:ext uri="{FF2B5EF4-FFF2-40B4-BE49-F238E27FC236}">
                <a16:creationId xmlns:a16="http://schemas.microsoft.com/office/drawing/2014/main" id="{A6CBEF3D-695B-4856-A937-91D5831FC3F8}"/>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rcRect/>
          <a:stretch/>
        </p:blipFill>
        <p:spPr>
          <a:xfrm>
            <a:off x="5191311" y="3081361"/>
            <a:ext cx="2019703" cy="901633"/>
          </a:xfrm>
          <a:prstGeom prst="rect">
            <a:avLst/>
          </a:prstGeom>
        </p:spPr>
      </p:pic>
    </p:spTree>
    <p:extLst>
      <p:ext uri="{BB962C8B-B14F-4D97-AF65-F5344CB8AC3E}">
        <p14:creationId xmlns:p14="http://schemas.microsoft.com/office/powerpoint/2010/main" val="224462625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Document section slide with large white copy and secundary title on blue background">
    <p:spTree>
      <p:nvGrpSpPr>
        <p:cNvPr id="1" name=""/>
        <p:cNvGrpSpPr/>
        <p:nvPr/>
      </p:nvGrpSpPr>
      <p:grpSpPr>
        <a:xfrm>
          <a:off x="0" y="0"/>
          <a:ext cx="0" cy="0"/>
          <a:chOff x="0" y="0"/>
          <a:chExt cx="0" cy="0"/>
        </a:xfrm>
      </p:grpSpPr>
      <p:pic>
        <p:nvPicPr>
          <p:cNvPr id="49" name="Picture 48" descr="A picture containing connector&#10;&#10;Description automatically generated">
            <a:extLst>
              <a:ext uri="{FF2B5EF4-FFF2-40B4-BE49-F238E27FC236}">
                <a16:creationId xmlns:a16="http://schemas.microsoft.com/office/drawing/2014/main" id="{F02CA456-D220-424A-9160-8B7C6E085C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12436475" cy="6994525"/>
          </a:xfrm>
          <a:prstGeom prst="rect">
            <a:avLst/>
          </a:prstGeom>
        </p:spPr>
      </p:pic>
      <p:pic>
        <p:nvPicPr>
          <p:cNvPr id="2" name="Picture 1">
            <a:extLst>
              <a:ext uri="{FF2B5EF4-FFF2-40B4-BE49-F238E27FC236}">
                <a16:creationId xmlns:a16="http://schemas.microsoft.com/office/drawing/2014/main" id="{8EC4D72F-A5FE-4E5D-9A40-91D7A539AA6F}"/>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rcRect/>
          <a:stretch/>
        </p:blipFill>
        <p:spPr>
          <a:xfrm>
            <a:off x="5208386" y="5416250"/>
            <a:ext cx="2019703" cy="901633"/>
          </a:xfrm>
          <a:prstGeom prst="rect">
            <a:avLst/>
          </a:prstGeom>
        </p:spPr>
      </p:pic>
      <p:sp>
        <p:nvSpPr>
          <p:cNvPr id="3" name="TextBox 2">
            <a:extLst>
              <a:ext uri="{FF2B5EF4-FFF2-40B4-BE49-F238E27FC236}">
                <a16:creationId xmlns:a16="http://schemas.microsoft.com/office/drawing/2014/main" id="{4D45D226-F38E-4BC6-ADF5-F6FB0E20399D}"/>
              </a:ext>
            </a:extLst>
          </p:cNvPr>
          <p:cNvSpPr txBox="1"/>
          <p:nvPr userDrawn="1"/>
        </p:nvSpPr>
        <p:spPr>
          <a:xfrm>
            <a:off x="5548407" y="3327232"/>
            <a:ext cx="1339662" cy="340093"/>
          </a:xfrm>
          <a:prstGeom prst="rect">
            <a:avLst/>
          </a:prstGeom>
          <a:noFill/>
        </p:spPr>
        <p:txBody>
          <a:bodyPr wrap="none" lIns="0" tIns="0" rIns="0" bIns="0" rtlCol="0">
            <a:spAutoFit/>
          </a:bodyPr>
          <a:lstStyle/>
          <a:p>
            <a:pPr algn="ctr"/>
            <a:r>
              <a:rPr lang="en-US" sz="2210">
                <a:solidFill>
                  <a:schemeClr val="bg1"/>
                </a:solidFill>
                <a:latin typeface="+mj-lt"/>
              </a:rPr>
              <a:t>Thank you</a:t>
            </a:r>
          </a:p>
        </p:txBody>
      </p:sp>
    </p:spTree>
    <p:extLst>
      <p:ext uri="{BB962C8B-B14F-4D97-AF65-F5344CB8AC3E}">
        <p14:creationId xmlns:p14="http://schemas.microsoft.com/office/powerpoint/2010/main" val="39681300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Document section slide with large white copy and secundary title on blue backgroun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DDC5EDE1-F106-4BF4-BA60-8E1E25AC88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9204" y="0"/>
            <a:ext cx="12475679" cy="6994525"/>
          </a:xfrm>
          <a:prstGeom prst="rect">
            <a:avLst/>
          </a:prstGeom>
        </p:spPr>
      </p:pic>
      <p:pic>
        <p:nvPicPr>
          <p:cNvPr id="40" name="Picture 39" descr="Logo&#10;&#10;Description automatically generated">
            <a:extLst>
              <a:ext uri="{FF2B5EF4-FFF2-40B4-BE49-F238E27FC236}">
                <a16:creationId xmlns:a16="http://schemas.microsoft.com/office/drawing/2014/main" id="{F086CC2F-C0F4-47B2-BE97-CBDFA4ADB525}"/>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5016152" y="3011532"/>
            <a:ext cx="2404171" cy="971462"/>
          </a:xfrm>
          <a:prstGeom prst="rect">
            <a:avLst/>
          </a:prstGeom>
        </p:spPr>
      </p:pic>
    </p:spTree>
    <p:extLst>
      <p:ext uri="{BB962C8B-B14F-4D97-AF65-F5344CB8AC3E}">
        <p14:creationId xmlns:p14="http://schemas.microsoft.com/office/powerpoint/2010/main" val="6594583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_Document section slide with large white copy and secundary title on blue background">
    <p:spTree>
      <p:nvGrpSpPr>
        <p:cNvPr id="1" name=""/>
        <p:cNvGrpSpPr/>
        <p:nvPr/>
      </p:nvGrpSpPr>
      <p:grpSpPr>
        <a:xfrm>
          <a:off x="0" y="0"/>
          <a:ext cx="0" cy="0"/>
          <a:chOff x="0" y="0"/>
          <a:chExt cx="0" cy="0"/>
        </a:xfrm>
      </p:grpSpPr>
      <p:pic>
        <p:nvPicPr>
          <p:cNvPr id="3" name="Picture 2" descr="A picture containing connector&#10;&#10;Description automatically generated">
            <a:extLst>
              <a:ext uri="{FF2B5EF4-FFF2-40B4-BE49-F238E27FC236}">
                <a16:creationId xmlns:a16="http://schemas.microsoft.com/office/drawing/2014/main" id="{DDC5EDE1-F106-4BF4-BA60-8E1E25AC88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9204" y="0"/>
            <a:ext cx="12475679" cy="6994525"/>
          </a:xfrm>
          <a:prstGeom prst="rect">
            <a:avLst/>
          </a:prstGeom>
        </p:spPr>
      </p:pic>
      <p:pic>
        <p:nvPicPr>
          <p:cNvPr id="40" name="Picture 39" descr="Logo&#10;&#10;Description automatically generated">
            <a:extLst>
              <a:ext uri="{FF2B5EF4-FFF2-40B4-BE49-F238E27FC236}">
                <a16:creationId xmlns:a16="http://schemas.microsoft.com/office/drawing/2014/main" id="{F086CC2F-C0F4-47B2-BE97-CBDFA4ADB525}"/>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5016152" y="5353265"/>
            <a:ext cx="2404171" cy="971462"/>
          </a:xfrm>
          <a:prstGeom prst="rect">
            <a:avLst/>
          </a:prstGeom>
        </p:spPr>
      </p:pic>
      <p:sp>
        <p:nvSpPr>
          <p:cNvPr id="2" name="TextBox 1">
            <a:extLst>
              <a:ext uri="{FF2B5EF4-FFF2-40B4-BE49-F238E27FC236}">
                <a16:creationId xmlns:a16="http://schemas.microsoft.com/office/drawing/2014/main" id="{10F50797-F769-49DB-8BC3-B9C84A8EB5DD}"/>
              </a:ext>
            </a:extLst>
          </p:cNvPr>
          <p:cNvSpPr txBox="1"/>
          <p:nvPr userDrawn="1"/>
        </p:nvSpPr>
        <p:spPr>
          <a:xfrm>
            <a:off x="5548407" y="3327232"/>
            <a:ext cx="1339662" cy="340093"/>
          </a:xfrm>
          <a:prstGeom prst="rect">
            <a:avLst/>
          </a:prstGeom>
          <a:noFill/>
        </p:spPr>
        <p:txBody>
          <a:bodyPr wrap="none" lIns="0" tIns="0" rIns="0" bIns="0" rtlCol="0">
            <a:spAutoFit/>
          </a:bodyPr>
          <a:lstStyle/>
          <a:p>
            <a:pPr algn="ctr"/>
            <a:r>
              <a:rPr lang="en-US" sz="2210">
                <a:solidFill>
                  <a:schemeClr val="bg1"/>
                </a:solidFill>
                <a:latin typeface="+mj-lt"/>
              </a:rPr>
              <a:t>Thank you</a:t>
            </a:r>
          </a:p>
        </p:txBody>
      </p:sp>
    </p:spTree>
    <p:extLst>
      <p:ext uri="{BB962C8B-B14F-4D97-AF65-F5344CB8AC3E}">
        <p14:creationId xmlns:p14="http://schemas.microsoft.com/office/powerpoint/2010/main" val="348937687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Document closing slide with Microsoft logo on white backgrou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784A0-7C60-4A1B-B9A7-2EF3D755EAA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6088" y="5808201"/>
            <a:ext cx="2019703" cy="901633"/>
          </a:xfrm>
          <a:prstGeom prst="rect">
            <a:avLst/>
          </a:prstGeom>
        </p:spPr>
      </p:pic>
      <p:sp>
        <p:nvSpPr>
          <p:cNvPr id="4" name="TextBox 3">
            <a:extLst>
              <a:ext uri="{FF2B5EF4-FFF2-40B4-BE49-F238E27FC236}">
                <a16:creationId xmlns:a16="http://schemas.microsoft.com/office/drawing/2014/main" id="{DC318E18-014D-49B1-941C-F95419D47851}"/>
              </a:ext>
            </a:extLst>
          </p:cNvPr>
          <p:cNvSpPr txBox="1"/>
          <p:nvPr userDrawn="1"/>
        </p:nvSpPr>
        <p:spPr>
          <a:xfrm>
            <a:off x="582960" y="3233816"/>
            <a:ext cx="1339662" cy="340093"/>
          </a:xfrm>
          <a:prstGeom prst="rect">
            <a:avLst/>
          </a:prstGeom>
          <a:noFill/>
        </p:spPr>
        <p:txBody>
          <a:bodyPr wrap="none" lIns="0" tIns="0" rIns="0" bIns="0" rtlCol="0">
            <a:spAutoFit/>
          </a:bodyPr>
          <a:lstStyle/>
          <a:p>
            <a:pPr algn="l"/>
            <a:r>
              <a:rPr lang="en-US" sz="2210">
                <a:solidFill>
                  <a:srgbClr val="1B1B1B"/>
                </a:solidFill>
                <a:latin typeface="+mj-lt"/>
              </a:rPr>
              <a:t>Thank you</a:t>
            </a:r>
          </a:p>
        </p:txBody>
      </p:sp>
    </p:spTree>
    <p:extLst>
      <p:ext uri="{BB962C8B-B14F-4D97-AF65-F5344CB8AC3E}">
        <p14:creationId xmlns:p14="http://schemas.microsoft.com/office/powerpoint/2010/main" val="138705499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Document closing slide with Microsoft logo on white backgroun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784A0-7C60-4A1B-B9A7-2EF3D755EAA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6088" y="5808201"/>
            <a:ext cx="2019703" cy="901633"/>
          </a:xfrm>
          <a:prstGeom prst="rect">
            <a:avLst/>
          </a:prstGeom>
        </p:spPr>
      </p:pic>
    </p:spTree>
    <p:extLst>
      <p:ext uri="{BB962C8B-B14F-4D97-AF65-F5344CB8AC3E}">
        <p14:creationId xmlns:p14="http://schemas.microsoft.com/office/powerpoint/2010/main" val="75996904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ocument closing slide with Microsoft logo on white background">
    <p:spTree>
      <p:nvGrpSpPr>
        <p:cNvPr id="1" name=""/>
        <p:cNvGrpSpPr/>
        <p:nvPr/>
      </p:nvGrpSpPr>
      <p:grpSpPr>
        <a:xfrm>
          <a:off x="0" y="0"/>
          <a:ext cx="0" cy="0"/>
          <a:chOff x="0" y="0"/>
          <a:chExt cx="0" cy="0"/>
        </a:xfrm>
      </p:grpSpPr>
      <p:pic>
        <p:nvPicPr>
          <p:cNvPr id="4" name="Microsoft logo">
            <a:extLst>
              <a:ext uri="{FF2B5EF4-FFF2-40B4-BE49-F238E27FC236}">
                <a16:creationId xmlns:a16="http://schemas.microsoft.com/office/drawing/2014/main" id="{8BE09EE6-200B-4A3B-9DB8-20DB53DD0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8965" y="5844730"/>
            <a:ext cx="1897297" cy="850261"/>
          </a:xfrm>
          <a:prstGeom prst="rect">
            <a:avLst/>
          </a:prstGeom>
        </p:spPr>
      </p:pic>
      <p:sp>
        <p:nvSpPr>
          <p:cNvPr id="2" name="TextBox 1">
            <a:extLst>
              <a:ext uri="{FF2B5EF4-FFF2-40B4-BE49-F238E27FC236}">
                <a16:creationId xmlns:a16="http://schemas.microsoft.com/office/drawing/2014/main" id="{59D67D87-B4F9-460C-B8B2-B63FD01D2569}"/>
              </a:ext>
            </a:extLst>
          </p:cNvPr>
          <p:cNvSpPr txBox="1"/>
          <p:nvPr userDrawn="1"/>
        </p:nvSpPr>
        <p:spPr>
          <a:xfrm>
            <a:off x="582960" y="3233816"/>
            <a:ext cx="1339662" cy="340093"/>
          </a:xfrm>
          <a:prstGeom prst="rect">
            <a:avLst/>
          </a:prstGeom>
          <a:noFill/>
        </p:spPr>
        <p:txBody>
          <a:bodyPr wrap="none" lIns="0" tIns="0" rIns="0" bIns="0" rtlCol="0">
            <a:spAutoFit/>
          </a:bodyPr>
          <a:lstStyle/>
          <a:p>
            <a:pPr algn="l"/>
            <a:r>
              <a:rPr lang="en-US" sz="2210">
                <a:solidFill>
                  <a:srgbClr val="1B1B1B"/>
                </a:solidFill>
                <a:latin typeface="+mj-lt"/>
              </a:rPr>
              <a:t>Thank you</a:t>
            </a:r>
          </a:p>
        </p:txBody>
      </p:sp>
    </p:spTree>
    <p:extLst>
      <p:ext uri="{BB962C8B-B14F-4D97-AF65-F5344CB8AC3E}">
        <p14:creationId xmlns:p14="http://schemas.microsoft.com/office/powerpoint/2010/main" val="33186010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Document closing slide with Microsoft logo on white background">
    <p:spTree>
      <p:nvGrpSpPr>
        <p:cNvPr id="1" name=""/>
        <p:cNvGrpSpPr/>
        <p:nvPr/>
      </p:nvGrpSpPr>
      <p:grpSpPr>
        <a:xfrm>
          <a:off x="0" y="0"/>
          <a:ext cx="0" cy="0"/>
          <a:chOff x="0" y="0"/>
          <a:chExt cx="0" cy="0"/>
        </a:xfrm>
      </p:grpSpPr>
      <p:pic>
        <p:nvPicPr>
          <p:cNvPr id="4" name="Microsoft logo">
            <a:extLst>
              <a:ext uri="{FF2B5EF4-FFF2-40B4-BE49-F238E27FC236}">
                <a16:creationId xmlns:a16="http://schemas.microsoft.com/office/drawing/2014/main" id="{8BE09EE6-200B-4A3B-9DB8-20DB53DD072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58965" y="5844730"/>
            <a:ext cx="1897297" cy="850261"/>
          </a:xfrm>
          <a:prstGeom prst="rect">
            <a:avLst/>
          </a:prstGeom>
        </p:spPr>
      </p:pic>
    </p:spTree>
    <p:extLst>
      <p:ext uri="{BB962C8B-B14F-4D97-AF65-F5344CB8AC3E}">
        <p14:creationId xmlns:p14="http://schemas.microsoft.com/office/powerpoint/2010/main" val="185535242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Presentation content slide with subtitle and 4 columns - extreme right column is a full-bleed image on white backgroun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575187" y="544019"/>
            <a:ext cx="2708094" cy="523173"/>
          </a:xfrm>
          <a:prstGeom prst="rect">
            <a:avLst/>
          </a:prstGeom>
        </p:spPr>
        <p:txBody>
          <a:bodyPr vert="horz" wrap="square" lIns="0" tIns="0" rIns="0" bIns="0" rtlCol="0" anchor="t">
            <a:spAutoFit/>
          </a:bodyPr>
          <a:lstStyle>
            <a:lvl1pPr>
              <a:lnSpc>
                <a:spcPct val="100000"/>
              </a:lnSpc>
              <a:spcBef>
                <a:spcPts val="0"/>
              </a:spcBef>
              <a:spcAft>
                <a:spcPts val="680"/>
              </a:spcAft>
              <a:defRPr sz="1700" baseline="0">
                <a:solidFill>
                  <a:schemeClr val="tx1"/>
                </a:solidFill>
              </a:defRPr>
            </a:lvl1pPr>
          </a:lstStyle>
          <a:p>
            <a:r>
              <a:rPr lang="en-US"/>
              <a:t>Click to edit Master title style</a:t>
            </a:r>
          </a:p>
        </p:txBody>
      </p:sp>
      <p:sp>
        <p:nvSpPr>
          <p:cNvPr id="13"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00000"/>
              </a:lnSpc>
              <a:spcBef>
                <a:spcPts val="0"/>
              </a:spcBef>
              <a:spcAft>
                <a:spcPts val="680"/>
              </a:spcAft>
              <a:defRPr sz="1700">
                <a:solidFill>
                  <a:schemeClr val="tx1"/>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7"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360">
                <a:solidFill>
                  <a:schemeClr val="tx1"/>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0"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3433226" y="1515480"/>
            <a:ext cx="2708094" cy="4896168"/>
          </a:xfrm>
          <a:prstGeom prst="rect">
            <a:avLst/>
          </a:prstGeom>
        </p:spPr>
        <p:txBody>
          <a:bodyPr lIns="0" tIns="0" rIns="0" bIns="0"/>
          <a:lstStyle>
            <a:lvl1pPr marL="0">
              <a:lnSpc>
                <a:spcPct val="120000"/>
              </a:lnSpc>
              <a:spcBef>
                <a:spcPts val="0"/>
              </a:spcBef>
              <a:spcAft>
                <a:spcPts val="680"/>
              </a:spcAft>
              <a:defRPr sz="1360">
                <a:solidFill>
                  <a:schemeClr val="tx1"/>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1" name="Body copy column 3">
            <a:extLst>
              <a:ext uri="{FF2B5EF4-FFF2-40B4-BE49-F238E27FC236}">
                <a16:creationId xmlns:a16="http://schemas.microsoft.com/office/drawing/2014/main" id="{E286D177-D5C8-4A66-B90E-67252A4119B4}"/>
              </a:ext>
            </a:extLst>
          </p:cNvPr>
          <p:cNvSpPr>
            <a:spLocks noGrp="1"/>
          </p:cNvSpPr>
          <p:nvPr>
            <p:ph type="body" sz="quarter" idx="12" hasCustomPrompt="1"/>
          </p:nvPr>
        </p:nvSpPr>
        <p:spPr>
          <a:xfrm>
            <a:off x="6291265" y="1515480"/>
            <a:ext cx="2708094" cy="4896168"/>
          </a:xfrm>
          <a:prstGeom prst="rect">
            <a:avLst/>
          </a:prstGeom>
        </p:spPr>
        <p:txBody>
          <a:bodyPr lIns="0" tIns="0" rIns="0" bIns="0"/>
          <a:lstStyle>
            <a:lvl1pPr marL="0">
              <a:lnSpc>
                <a:spcPct val="120000"/>
              </a:lnSpc>
              <a:spcBef>
                <a:spcPts val="0"/>
              </a:spcBef>
              <a:spcAft>
                <a:spcPts val="680"/>
              </a:spcAft>
              <a:defRPr sz="1360">
                <a:solidFill>
                  <a:schemeClr val="tx1"/>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4" name="Picture placeholder" descr="Placeholder to insert an image">
            <a:extLst>
              <a:ext uri="{FF2B5EF4-FFF2-40B4-BE49-F238E27FC236}">
                <a16:creationId xmlns:a16="http://schemas.microsoft.com/office/drawing/2014/main" id="{0000A5F5-3C03-4CB8-86A4-23AD6C436720}"/>
              </a:ext>
            </a:extLst>
          </p:cNvPr>
          <p:cNvSpPr>
            <a:spLocks noGrp="1"/>
          </p:cNvSpPr>
          <p:nvPr>
            <p:ph type="pic" sz="quarter" idx="15" hasCustomPrompt="1"/>
          </p:nvPr>
        </p:nvSpPr>
        <p:spPr bwMode="gray">
          <a:xfrm>
            <a:off x="9154627" y="0"/>
            <a:ext cx="3281848" cy="6994525"/>
          </a:xfrm>
          <a:prstGeom prst="rect">
            <a:avLst/>
          </a:prstGeom>
          <a:noFill/>
        </p:spPr>
        <p:txBody>
          <a:bodyPr lIns="0" tIns="2011680" rIns="0" anchor="t" anchorCtr="0">
            <a:noAutofit/>
          </a:bodyPr>
          <a:lstStyle>
            <a:lvl1pPr marL="0" indent="0" algn="ctr">
              <a:lnSpc>
                <a:spcPct val="120000"/>
              </a:lnSpc>
              <a:spcBef>
                <a:spcPts val="0"/>
              </a:spcBef>
              <a:spcAft>
                <a:spcPts val="680"/>
              </a:spcAft>
              <a:buNone/>
              <a:defRPr sz="1360" b="0">
                <a:solidFill>
                  <a:schemeClr val="tx1"/>
                </a:solidFill>
                <a:latin typeface="+mj-lt"/>
                <a:cs typeface="Segoe UI" panose="020B0502040204020203" pitchFamily="34" charset="0"/>
              </a:defRPr>
            </a:lvl1pPr>
          </a:lstStyle>
          <a:p>
            <a:r>
              <a:rPr lang="en-US"/>
              <a:t>drag &amp; drop your photo here </a:t>
            </a:r>
            <a:br>
              <a:rPr lang="en-US"/>
            </a:br>
            <a:r>
              <a:rPr lang="en-US"/>
              <a:t>or click the icon to insert</a:t>
            </a:r>
          </a:p>
        </p:txBody>
      </p:sp>
      <p:sp>
        <p:nvSpPr>
          <p:cNvPr id="9" name="Slide number">
            <a:extLst>
              <a:ext uri="{FF2B5EF4-FFF2-40B4-BE49-F238E27FC236}">
                <a16:creationId xmlns:a16="http://schemas.microsoft.com/office/drawing/2014/main" id="{06F4F3F1-2F19-7D42-934A-794077B64115}"/>
              </a:ext>
              <a:ext uri="{C183D7F6-B498-43B3-948B-1728B52AA6E4}">
                <adec:decorative xmlns:adec="http://schemas.microsoft.com/office/drawing/2017/decorative" val="1"/>
              </a:ext>
            </a:extLst>
          </p:cNvPr>
          <p:cNvSpPr>
            <a:spLocks noGrp="1"/>
          </p:cNvSpPr>
          <p:nvPr>
            <p:ph type="sldNum" sz="quarter" idx="4"/>
          </p:nvPr>
        </p:nvSpPr>
        <p:spPr>
          <a:xfrm>
            <a:off x="564967" y="6668114"/>
            <a:ext cx="161933" cy="130793"/>
          </a:xfrm>
          <a:prstGeom prst="rect">
            <a:avLst/>
          </a:prstGeom>
        </p:spPr>
        <p:txBody>
          <a:bodyPr lIns="0" tIns="0" rIns="0" bIns="0" anchor="b" anchorCtr="0"/>
          <a:lstStyle>
            <a:lvl1pPr>
              <a:spcBef>
                <a:spcPts val="0"/>
              </a:spcBef>
              <a:defRPr sz="850" b="0" i="0" spc="0" baseline="0">
                <a:solidFill>
                  <a:schemeClr val="tx1"/>
                </a:solidFill>
                <a:latin typeface="Segoe UI" panose="020B0502040204020203" pitchFamily="34" charset="0"/>
                <a:cs typeface="Segoe UI" panose="020B0502040204020203" pitchFamily="34" charset="0"/>
              </a:defRPr>
            </a:lvl1pPr>
          </a:lstStyle>
          <a:p>
            <a:pPr marL="21587" defTabSz="777149">
              <a:defRPr/>
            </a:pPr>
            <a:fld id="{81D60167-4931-47E6-BA6A-407CBD079E47}" type="slidenum">
              <a:rPr lang="en-US" smtClean="0"/>
              <a:pPr marL="21587" defTabSz="777149">
                <a:defRPr/>
              </a:pPr>
              <a:t>‹#›</a:t>
            </a:fld>
            <a:endParaRPr lang="en-US"/>
          </a:p>
        </p:txBody>
      </p:sp>
      <p:sp>
        <p:nvSpPr>
          <p:cNvPr id="8" name="Footer note">
            <a:extLst>
              <a:ext uri="{FF2B5EF4-FFF2-40B4-BE49-F238E27FC236}">
                <a16:creationId xmlns:a16="http://schemas.microsoft.com/office/drawing/2014/main" id="{F8A82622-1290-7A4F-9EF9-3F0AA846FD3E}"/>
              </a:ext>
              <a:ext uri="{C183D7F6-B498-43B3-948B-1728B52AA6E4}">
                <adec:decorative xmlns:adec="http://schemas.microsoft.com/office/drawing/2017/decorative" val="1"/>
              </a:ext>
            </a:extLst>
          </p:cNvPr>
          <p:cNvSpPr>
            <a:spLocks noGrp="1"/>
          </p:cNvSpPr>
          <p:nvPr>
            <p:ph type="ftr" sz="quarter" idx="3"/>
          </p:nvPr>
        </p:nvSpPr>
        <p:spPr>
          <a:xfrm>
            <a:off x="878737" y="6668114"/>
            <a:ext cx="2761363" cy="130793"/>
          </a:xfrm>
          <a:prstGeom prst="rect">
            <a:avLst/>
          </a:prstGeom>
        </p:spPr>
        <p:txBody>
          <a:bodyPr lIns="0" tIns="0" rIns="0" bIns="0" anchor="b" anchorCtr="0"/>
          <a:lstStyle>
            <a:lvl1pPr>
              <a:spcBef>
                <a:spcPts val="0"/>
              </a:spcBef>
              <a:defRPr sz="850" b="0" i="0" spc="0" baseline="0">
                <a:solidFill>
                  <a:schemeClr val="tx1"/>
                </a:solidFill>
                <a:latin typeface="Segoe UI" panose="020B0502040204020203" pitchFamily="34" charset="0"/>
                <a:cs typeface="Segoe UI" panose="020B0502040204020203" pitchFamily="34" charset="0"/>
              </a:defRPr>
            </a:lvl1pPr>
          </a:lstStyle>
          <a:p>
            <a:pPr marL="10794" defTabSz="777149"/>
            <a:r>
              <a:rPr lang="en-US"/>
              <a:t>Windows execution guidelines / Template / Section name</a:t>
            </a:r>
          </a:p>
        </p:txBody>
      </p:sp>
    </p:spTree>
    <p:extLst>
      <p:ext uri="{BB962C8B-B14F-4D97-AF65-F5344CB8AC3E}">
        <p14:creationId xmlns:p14="http://schemas.microsoft.com/office/powerpoint/2010/main" val="22203823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8CB282-82B7-45DE-BA4E-B6335BBB04C8}"/>
              </a:ext>
            </a:extLst>
          </p:cNvPr>
          <p:cNvSpPr>
            <a:spLocks noGrp="1"/>
          </p:cNvSpPr>
          <p:nvPr>
            <p:ph type="dt" sz="half" idx="10"/>
          </p:nvPr>
        </p:nvSpPr>
        <p:spPr/>
        <p:txBody>
          <a:bodyPr/>
          <a:lstStyle/>
          <a:p>
            <a:fld id="{9927586A-951B-4DD9-86BB-0E879D32D24E}" type="datetimeFigureOut">
              <a:rPr lang="en-US" smtClean="0"/>
              <a:t>4/18/2023</a:t>
            </a:fld>
            <a:endParaRPr lang="en-US"/>
          </a:p>
        </p:txBody>
      </p:sp>
      <p:sp>
        <p:nvSpPr>
          <p:cNvPr id="3" name="Footer Placeholder 2">
            <a:extLst>
              <a:ext uri="{FF2B5EF4-FFF2-40B4-BE49-F238E27FC236}">
                <a16:creationId xmlns:a16="http://schemas.microsoft.com/office/drawing/2014/main" id="{2A20EADF-17B2-4EA4-8FB9-8E7D9D593F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373FF3-C32F-438C-A154-140E0BAB3D88}"/>
              </a:ext>
            </a:extLst>
          </p:cNvPr>
          <p:cNvSpPr>
            <a:spLocks noGrp="1"/>
          </p:cNvSpPr>
          <p:nvPr>
            <p:ph type="sldNum" sz="quarter" idx="12"/>
          </p:nvPr>
        </p:nvSpPr>
        <p:spPr/>
        <p:txBody>
          <a:bodyPr/>
          <a:lstStyle/>
          <a:p>
            <a:fld id="{190C4C15-216D-43E2-8C2C-ED26ED1727CC}" type="slidenum">
              <a:rPr lang="en-US" smtClean="0"/>
              <a:t>‹#›</a:t>
            </a:fld>
            <a:endParaRPr lang="en-US"/>
          </a:p>
        </p:txBody>
      </p:sp>
    </p:spTree>
    <p:extLst>
      <p:ext uri="{BB962C8B-B14F-4D97-AF65-F5344CB8AC3E}">
        <p14:creationId xmlns:p14="http://schemas.microsoft.com/office/powerpoint/2010/main" val="70583371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Document blank slide with black backgroun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E8D26A22-4F0A-483E-AE31-968B2AA902BD}"/>
              </a:ext>
              <a:ext uri="{C183D7F6-B498-43B3-948B-1728B52AA6E4}">
                <adec:decorative xmlns:adec="http://schemas.microsoft.com/office/drawing/2017/decorative" val="1"/>
              </a:ext>
            </a:extLst>
          </p:cNvPr>
          <p:cNvSpPr>
            <a:spLocks noGrp="1"/>
          </p:cNvSpPr>
          <p:nvPr>
            <p:ph type="sldNum" sz="quarter" idx="4"/>
          </p:nvPr>
        </p:nvSpPr>
        <p:spPr>
          <a:xfrm>
            <a:off x="560140" y="6646390"/>
            <a:ext cx="161933" cy="130793"/>
          </a:xfrm>
          <a:prstGeom prst="rect">
            <a:avLst/>
          </a:prstGeom>
        </p:spPr>
        <p:txBody>
          <a:bodyPr lIns="0" tIns="0" rIns="0" bIns="0" anchor="b" anchorCtr="0"/>
          <a:lstStyle>
            <a:lvl1pPr>
              <a:lnSpc>
                <a:spcPct val="100000"/>
              </a:lnSpc>
              <a:spcBef>
                <a:spcPts val="0"/>
              </a:spcBef>
              <a:defRPr sz="680" b="0" i="0" spc="0" baseline="0">
                <a:solidFill>
                  <a:schemeClr val="bg1"/>
                </a:solidFill>
                <a:latin typeface="Segoe UI" panose="020B0502040204020203" pitchFamily="34" charset="0"/>
                <a:cs typeface="Segoe UI" panose="020B0502040204020203" pitchFamily="34" charset="0"/>
              </a:defRPr>
            </a:lvl1pPr>
          </a:lstStyle>
          <a:p>
            <a:pPr marL="21586" defTabSz="777118"/>
            <a:fld id="{81D60167-4931-47E6-BA6A-407CBD079E47}" type="slidenum">
              <a:rPr lang="en-US" smtClean="0">
                <a:solidFill>
                  <a:srgbClr val="FFFFFF"/>
                </a:solidFill>
              </a:rPr>
              <a:pPr marL="21586" defTabSz="777118"/>
              <a:t>‹#›</a:t>
            </a:fld>
            <a:endParaRPr lang="en-US">
              <a:solidFill>
                <a:srgbClr val="FFFFFF"/>
              </a:solidFill>
            </a:endParaRPr>
          </a:p>
        </p:txBody>
      </p:sp>
      <p:sp>
        <p:nvSpPr>
          <p:cNvPr id="9" name="Footer note">
            <a:extLst>
              <a:ext uri="{FF2B5EF4-FFF2-40B4-BE49-F238E27FC236}">
                <a16:creationId xmlns:a16="http://schemas.microsoft.com/office/drawing/2014/main" id="{9117D1D7-81FA-48E2-A9DA-31880838B6DD}"/>
              </a:ext>
              <a:ext uri="{C183D7F6-B498-43B3-948B-1728B52AA6E4}">
                <adec:decorative xmlns:adec="http://schemas.microsoft.com/office/drawing/2017/decorative" val="1"/>
              </a:ext>
            </a:extLst>
          </p:cNvPr>
          <p:cNvSpPr>
            <a:spLocks noGrp="1"/>
          </p:cNvSpPr>
          <p:nvPr>
            <p:ph type="ftr" sz="quarter" idx="3"/>
          </p:nvPr>
        </p:nvSpPr>
        <p:spPr>
          <a:xfrm>
            <a:off x="873909" y="6646390"/>
            <a:ext cx="2761363" cy="130793"/>
          </a:xfrm>
          <a:prstGeom prst="rect">
            <a:avLst/>
          </a:prstGeom>
        </p:spPr>
        <p:txBody>
          <a:bodyPr lIns="0" tIns="0" rIns="0" bIns="0" anchor="b" anchorCtr="0"/>
          <a:lstStyle>
            <a:lvl1pPr>
              <a:lnSpc>
                <a:spcPct val="100000"/>
              </a:lnSpc>
              <a:spcBef>
                <a:spcPts val="0"/>
              </a:spcBef>
              <a:defRPr sz="680" b="0" i="0" spc="0" baseline="0">
                <a:solidFill>
                  <a:schemeClr val="bg1"/>
                </a:solidFill>
                <a:latin typeface="Segoe UI" panose="020B0502040204020203" pitchFamily="34" charset="0"/>
                <a:cs typeface="Segoe UI" panose="020B0502040204020203" pitchFamily="34" charset="0"/>
              </a:defRPr>
            </a:lvl1pPr>
          </a:lstStyle>
          <a:p>
            <a:pPr marL="10794" defTabSz="777118"/>
            <a:r>
              <a:rPr lang="en-US">
                <a:solidFill>
                  <a:srgbClr val="FFFFFF"/>
                </a:solidFill>
              </a:rPr>
              <a:t>Windows execution guidelines / Template / Section name</a:t>
            </a:r>
          </a:p>
        </p:txBody>
      </p:sp>
    </p:spTree>
    <p:extLst>
      <p:ext uri="{BB962C8B-B14F-4D97-AF65-F5344CB8AC3E}">
        <p14:creationId xmlns:p14="http://schemas.microsoft.com/office/powerpoint/2010/main" val="117100762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97534" y="1087046"/>
            <a:ext cx="11241408" cy="313904"/>
          </a:xfrm>
        </p:spPr>
        <p:txBody>
          <a:bodyPr/>
          <a:lstStyle>
            <a:lvl1pPr marL="0" indent="0">
              <a:buNone/>
              <a:defRPr sz="204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806911353"/>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0"/>
            <a:ext cx="5667374" cy="2624741"/>
          </a:xfrm>
        </p:spPr>
        <p:txBody>
          <a:bodyPr wrap="square" lIns="0" tIns="0" rIns="0" bIns="0">
            <a:noAutofit/>
          </a:bodyPr>
          <a:lstStyle>
            <a:lvl1pPr marL="0" marR="0" indent="0" algn="l" defTabSz="932544"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2" marR="0" indent="0" algn="l" defTabSz="93254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03" indent="0">
              <a:buNone/>
              <a:defRPr/>
            </a:lvl3pPr>
            <a:lvl4pPr marL="685655" indent="0">
              <a:buNone/>
              <a:defRPr/>
            </a:lvl4pPr>
            <a:lvl5pPr marL="91420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470577885"/>
      </p:ext>
    </p:extLst>
  </p:cSld>
  <p:clrMapOvr>
    <a:masterClrMapping/>
  </p:clrMapOvr>
  <p:transition>
    <p:fade/>
  </p:transition>
  <p:hf sldNum="0" hdr="0" ftr="0" dt="0"/>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Presentation content slide with subtitle and 3 columns - large middle column on light background">
    <p:spTree>
      <p:nvGrpSpPr>
        <p:cNvPr id="1" name=""/>
        <p:cNvGrpSpPr/>
        <p:nvPr/>
      </p:nvGrpSpPr>
      <p:grpSpPr>
        <a:xfrm>
          <a:off x="0" y="0"/>
          <a:ext cx="0" cy="0"/>
          <a:chOff x="0" y="0"/>
          <a:chExt cx="0" cy="0"/>
        </a:xfrm>
      </p:grpSpPr>
      <p:sp>
        <p:nvSpPr>
          <p:cNvPr id="7" name="Body copy column 1">
            <a:extLst>
              <a:ext uri="{FF2B5EF4-FFF2-40B4-BE49-F238E27FC236}">
                <a16:creationId xmlns:a16="http://schemas.microsoft.com/office/drawing/2014/main" id="{ECB979A3-23F6-484E-9177-1B74E422A482}"/>
              </a:ext>
            </a:extLst>
          </p:cNvPr>
          <p:cNvSpPr>
            <a:spLocks noGrp="1"/>
          </p:cNvSpPr>
          <p:nvPr>
            <p:ph type="body" sz="quarter" idx="10" hasCustomPrompt="1"/>
          </p:nvPr>
        </p:nvSpPr>
        <p:spPr>
          <a:xfrm>
            <a:off x="57518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0" name="Body copy column 2">
            <a:extLst>
              <a:ext uri="{FF2B5EF4-FFF2-40B4-BE49-F238E27FC236}">
                <a16:creationId xmlns:a16="http://schemas.microsoft.com/office/drawing/2014/main" id="{8A656342-52AB-4E79-B1EB-B95510393532}"/>
              </a:ext>
            </a:extLst>
          </p:cNvPr>
          <p:cNvSpPr>
            <a:spLocks noGrp="1"/>
          </p:cNvSpPr>
          <p:nvPr>
            <p:ph type="body" sz="quarter" idx="11" hasCustomPrompt="1"/>
          </p:nvPr>
        </p:nvSpPr>
        <p:spPr>
          <a:xfrm>
            <a:off x="3433226" y="1515480"/>
            <a:ext cx="5567565"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2" name="Body copy column 3">
            <a:extLst>
              <a:ext uri="{FF2B5EF4-FFF2-40B4-BE49-F238E27FC236}">
                <a16:creationId xmlns:a16="http://schemas.microsoft.com/office/drawing/2014/main" id="{8CC5693B-613F-4F81-87CA-5F4DF4381B8F}"/>
              </a:ext>
            </a:extLst>
          </p:cNvPr>
          <p:cNvSpPr>
            <a:spLocks noGrp="1"/>
          </p:cNvSpPr>
          <p:nvPr>
            <p:ph type="body" sz="quarter" idx="13" hasCustomPrompt="1"/>
          </p:nvPr>
        </p:nvSpPr>
        <p:spPr>
          <a:xfrm>
            <a:off x="9154627" y="1515480"/>
            <a:ext cx="2708094" cy="4896168"/>
          </a:xfrm>
          <a:prstGeom prst="rect">
            <a:avLst/>
          </a:prstGeom>
        </p:spPr>
        <p:txBody>
          <a:bodyPr lIns="0" tIns="0" rIns="0" bIns="0"/>
          <a:lstStyle>
            <a:lvl1pPr marL="0">
              <a:lnSpc>
                <a:spcPct val="120000"/>
              </a:lnSpc>
              <a:spcBef>
                <a:spcPts val="0"/>
              </a:spcBef>
              <a:spcAft>
                <a:spcPts val="680"/>
              </a:spcAft>
              <a:defRPr sz="119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13" name="Title">
            <a:extLst>
              <a:ext uri="{FF2B5EF4-FFF2-40B4-BE49-F238E27FC236}">
                <a16:creationId xmlns:a16="http://schemas.microsoft.com/office/drawing/2014/main" id="{7928C53A-212F-4BF2-8E04-7D5F8F8E8CBB}"/>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defRPr>
            </a:lvl1pPr>
          </a:lstStyle>
          <a:p>
            <a:r>
              <a:rPr lang="en-US"/>
              <a:t>Click to edit Master title style</a:t>
            </a:r>
          </a:p>
        </p:txBody>
      </p:sp>
      <p:sp>
        <p:nvSpPr>
          <p:cNvPr id="14" name="Subtitle">
            <a:extLst>
              <a:ext uri="{FF2B5EF4-FFF2-40B4-BE49-F238E27FC236}">
                <a16:creationId xmlns:a16="http://schemas.microsoft.com/office/drawing/2014/main" id="{C267B8FD-FDCC-4094-8702-5495E0AD2BB7}"/>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700">
                <a:solidFill>
                  <a:srgbClr val="1B1B1B"/>
                </a:solidFill>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
        <p:nvSpPr>
          <p:cNvPr id="9" name="Footer note">
            <a:extLst>
              <a:ext uri="{FF2B5EF4-FFF2-40B4-BE49-F238E27FC236}">
                <a16:creationId xmlns:a16="http://schemas.microsoft.com/office/drawing/2014/main" id="{A7F37AE5-EAA5-4488-A31B-115E2206CA97}"/>
              </a:ext>
              <a:ext uri="{C183D7F6-B498-43B3-948B-1728B52AA6E4}">
                <adec:decorative xmlns:adec="http://schemas.microsoft.com/office/drawing/2017/decorative" val="1"/>
              </a:ext>
            </a:extLst>
          </p:cNvPr>
          <p:cNvSpPr>
            <a:spLocks noGrp="1"/>
          </p:cNvSpPr>
          <p:nvPr>
            <p:ph type="ftr" sz="quarter" idx="3"/>
          </p:nvPr>
        </p:nvSpPr>
        <p:spPr>
          <a:xfrm>
            <a:off x="873910" y="6646390"/>
            <a:ext cx="5267410"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10794" defTabSz="777118"/>
            <a:r>
              <a:rPr lang="en-US"/>
              <a:t>Windows execution guidelines / Template / Section name</a:t>
            </a:r>
          </a:p>
        </p:txBody>
      </p:sp>
      <p:sp>
        <p:nvSpPr>
          <p:cNvPr id="11" name="Slide number">
            <a:extLst>
              <a:ext uri="{FF2B5EF4-FFF2-40B4-BE49-F238E27FC236}">
                <a16:creationId xmlns:a16="http://schemas.microsoft.com/office/drawing/2014/main" id="{3360E58D-6A66-4FE9-97F6-B09A66A6ECDE}"/>
              </a:ext>
              <a:ext uri="{C183D7F6-B498-43B3-948B-1728B52AA6E4}">
                <adec:decorative xmlns:adec="http://schemas.microsoft.com/office/drawing/2017/decorative" val="1"/>
              </a:ext>
            </a:extLst>
          </p:cNvPr>
          <p:cNvSpPr>
            <a:spLocks noGrp="1"/>
          </p:cNvSpPr>
          <p:nvPr>
            <p:ph type="sldNum" sz="quarter" idx="4"/>
          </p:nvPr>
        </p:nvSpPr>
        <p:spPr>
          <a:xfrm>
            <a:off x="560138" y="6646390"/>
            <a:ext cx="277667" cy="130793"/>
          </a:xfrm>
          <a:prstGeom prst="rect">
            <a:avLst/>
          </a:prstGeom>
        </p:spPr>
        <p:txBody>
          <a:bodyPr lIns="0" tIns="0" rIns="0" bIns="0" anchor="b" anchorCtr="0"/>
          <a:lstStyle>
            <a:lvl1pPr>
              <a:lnSpc>
                <a:spcPct val="100000"/>
              </a:lnSpc>
              <a:spcBef>
                <a:spcPts val="0"/>
              </a:spcBef>
              <a:defRPr sz="1020" b="0" i="0" spc="0" baseline="0">
                <a:solidFill>
                  <a:srgbClr val="1B1B1B"/>
                </a:solidFill>
                <a:latin typeface="Segoe UI" panose="020B0502040204020203" pitchFamily="34" charset="0"/>
                <a:cs typeface="Segoe UI" panose="020B0502040204020203" pitchFamily="34" charset="0"/>
              </a:defRPr>
            </a:lvl1pPr>
          </a:lstStyle>
          <a:p>
            <a:pPr marL="21586" defTabSz="777118"/>
            <a:fld id="{81D60167-4931-47E6-BA6A-407CBD079E47}" type="slidenum">
              <a:rPr lang="en-US" smtClean="0"/>
              <a:pPr marL="21586" defTabSz="777118"/>
              <a:t>‹#›</a:t>
            </a:fld>
            <a:endParaRPr lang="en-US"/>
          </a:p>
        </p:txBody>
      </p:sp>
    </p:spTree>
    <p:extLst>
      <p:ext uri="{BB962C8B-B14F-4D97-AF65-F5344CB8AC3E}">
        <p14:creationId xmlns:p14="http://schemas.microsoft.com/office/powerpoint/2010/main" val="376808369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Document content slide with subtitle">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88FE3B8-F861-974A-9610-C8DFD00610B5}"/>
              </a:ext>
            </a:extLst>
          </p:cNvPr>
          <p:cNvSpPr>
            <a:spLocks noGrp="1"/>
          </p:cNvSpPr>
          <p:nvPr>
            <p:ph type="title"/>
          </p:nvPr>
        </p:nvSpPr>
        <p:spPr>
          <a:xfrm>
            <a:off x="575187" y="544019"/>
            <a:ext cx="2708094" cy="598706"/>
          </a:xfrm>
          <a:prstGeom prst="rect">
            <a:avLst/>
          </a:prstGeom>
        </p:spPr>
        <p:txBody>
          <a:bodyPr vert="horz" wrap="square" lIns="0" tIns="0" rIns="0" bIns="0" rtlCol="0" anchor="t">
            <a:spAutoFit/>
          </a:bodyPr>
          <a:lstStyle>
            <a:lvl1pPr>
              <a:lnSpc>
                <a:spcPct val="120000"/>
              </a:lnSpc>
              <a:spcBef>
                <a:spcPts val="0"/>
              </a:spcBef>
              <a:spcAft>
                <a:spcPts val="680"/>
              </a:spcAft>
              <a:defRPr sz="1700" baseline="0">
                <a:solidFill>
                  <a:srgbClr val="1B1B1B"/>
                </a:solidFill>
                <a:latin typeface="+mj-lt"/>
                <a:cs typeface="Segoe UI Variable Text Semibold" pitchFamily="2" charset="0"/>
              </a:defRPr>
            </a:lvl1pPr>
          </a:lstStyle>
          <a:p>
            <a:r>
              <a:rPr lang="en-US"/>
              <a:t>Click to edit Master title style</a:t>
            </a:r>
          </a:p>
        </p:txBody>
      </p:sp>
      <p:sp>
        <p:nvSpPr>
          <p:cNvPr id="13" name="Subtitle">
            <a:extLst>
              <a:ext uri="{FF2B5EF4-FFF2-40B4-BE49-F238E27FC236}">
                <a16:creationId xmlns:a16="http://schemas.microsoft.com/office/drawing/2014/main" id="{F51B74CE-EC41-47ED-9C52-573BA95C637C}"/>
              </a:ext>
            </a:extLst>
          </p:cNvPr>
          <p:cNvSpPr>
            <a:spLocks noGrp="1"/>
          </p:cNvSpPr>
          <p:nvPr>
            <p:ph type="body" sz="quarter" idx="14" hasCustomPrompt="1"/>
          </p:nvPr>
        </p:nvSpPr>
        <p:spPr>
          <a:xfrm>
            <a:off x="3433226" y="544019"/>
            <a:ext cx="5567565" cy="524589"/>
          </a:xfrm>
          <a:prstGeom prst="rect">
            <a:avLst/>
          </a:prstGeom>
        </p:spPr>
        <p:txBody>
          <a:bodyPr lIns="0" tIns="0" rIns="0" bIns="0"/>
          <a:lstStyle>
            <a:lvl1pPr marL="0">
              <a:lnSpc>
                <a:spcPct val="120000"/>
              </a:lnSpc>
              <a:spcBef>
                <a:spcPts val="0"/>
              </a:spcBef>
              <a:spcAft>
                <a:spcPts val="680"/>
              </a:spcAft>
              <a:defRPr sz="1428">
                <a:solidFill>
                  <a:srgbClr val="0078D4"/>
                </a:solidFill>
                <a:latin typeface="+mn-lt"/>
                <a:cs typeface="Segoe UI Variable Text" pitchFamily="2" charset="0"/>
              </a:defRPr>
            </a:lvl1pPr>
            <a:lvl2pPr marL="0">
              <a:lnSpc>
                <a:spcPts val="1360"/>
              </a:lnSpc>
              <a:spcAft>
                <a:spcPts val="680"/>
              </a:spcAft>
              <a:defRPr sz="1020" baseline="0">
                <a:solidFill>
                  <a:srgbClr val="000000"/>
                </a:solidFill>
              </a:defRPr>
            </a:lvl2pPr>
            <a:lvl3pPr marL="0">
              <a:lnSpc>
                <a:spcPts val="1360"/>
              </a:lnSpc>
              <a:spcAft>
                <a:spcPts val="680"/>
              </a:spcAft>
              <a:defRPr sz="1020">
                <a:solidFill>
                  <a:srgbClr val="000000"/>
                </a:solidFill>
              </a:defRPr>
            </a:lvl3pPr>
          </a:lstStyle>
          <a:p>
            <a:pPr lvl="0"/>
            <a:r>
              <a:rPr lang="en-US"/>
              <a:t>Click to edit copy</a:t>
            </a:r>
          </a:p>
        </p:txBody>
      </p:sp>
    </p:spTree>
    <p:extLst>
      <p:ext uri="{BB962C8B-B14F-4D97-AF65-F5344CB8AC3E}">
        <p14:creationId xmlns:p14="http://schemas.microsoft.com/office/powerpoint/2010/main" val="417051824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 Placeholder 5"/>
          <p:cNvSpPr>
            <a:spLocks noGrp="1"/>
          </p:cNvSpPr>
          <p:nvPr>
            <p:ph type="body" sz="quarter" idx="10"/>
          </p:nvPr>
        </p:nvSpPr>
        <p:spPr>
          <a:xfrm>
            <a:off x="274638" y="1323328"/>
            <a:ext cx="11887200" cy="1723549"/>
          </a:xfrm>
          <a:prstGeom prst="rect">
            <a:avLst/>
          </a:prstGeo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25936908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8" y="1328260"/>
            <a:ext cx="11887200" cy="1723549"/>
          </a:xfrm>
          <a:prstGeom prst="rect">
            <a:avLst/>
          </a:prstGeom>
        </p:spPr>
        <p:txBody>
          <a:bodyPr>
            <a:spAutoFit/>
          </a:bodyPr>
          <a:lstStyle>
            <a:lvl1pPr marL="457200" indent="-457200">
              <a:buFont typeface="Wingdings" panose="05000000000000000000" pitchFamily="2" charset="2"/>
              <a:buChar char="§"/>
              <a:defRPr sz="2800">
                <a:solidFill>
                  <a:schemeClr val="tx1"/>
                </a:solidFill>
              </a:defRPr>
            </a:lvl1pPr>
            <a:lvl2pPr marL="584200" indent="-241300">
              <a:buFont typeface="Wingdings" panose="05000000000000000000" pitchFamily="2" charset="2"/>
              <a:buChar char="§"/>
              <a:defRPr/>
            </a:lvl2pPr>
            <a:lvl3pPr marL="800100" indent="-228600">
              <a:buFont typeface="Wingdings" panose="05000000000000000000" pitchFamily="2" charset="2"/>
              <a:buChar char="§"/>
              <a:defRPr/>
            </a:lvl3pPr>
            <a:lvl4pPr marL="1028700" indent="-228600">
              <a:buFont typeface="Wingdings" panose="05000000000000000000" pitchFamily="2" charset="2"/>
              <a:buChar char="§"/>
              <a:defRPr/>
            </a:lvl4pPr>
            <a:lvl5pPr marL="12573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699720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401236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904228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26212553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8060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lumMod val="7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321045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4308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tx2">
            <a:lumMod val="7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7494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1473731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0531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3463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616375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8416297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546573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4" name="Object 3"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82613885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IP Development Guidance">
    <p:bg>
      <p:bgPr>
        <a:solidFill>
          <a:srgbClr val="F2F2F2"/>
        </a:solidFill>
        <a:effectLst/>
      </p:bgPr>
    </p:bg>
    <p:spTree>
      <p:nvGrpSpPr>
        <p:cNvPr id="1" name=""/>
        <p:cNvGrpSpPr/>
        <p:nvPr/>
      </p:nvGrpSpPr>
      <p:grpSpPr>
        <a:xfrm>
          <a:off x="0" y="0"/>
          <a:ext cx="0" cy="0"/>
          <a:chOff x="0" y="0"/>
          <a:chExt cx="0" cy="0"/>
        </a:xfrm>
      </p:grpSpPr>
      <p:sp>
        <p:nvSpPr>
          <p:cNvPr id="5" name="TextBox 4"/>
          <p:cNvSpPr txBox="1"/>
          <p:nvPr userDrawn="1"/>
        </p:nvSpPr>
        <p:spPr>
          <a:xfrm>
            <a:off x="269323" y="6624700"/>
            <a:ext cx="3205714" cy="219740"/>
          </a:xfrm>
          <a:prstGeom prst="rect">
            <a:avLst/>
          </a:prstGeom>
          <a:noFill/>
        </p:spPr>
        <p:txBody>
          <a:bodyPr wrap="square" lIns="0" tIns="0" rIns="0" bIns="0" rtlCol="0">
            <a:spAutoFit/>
          </a:bodyPr>
          <a:lstStyle/>
          <a:p>
            <a:pPr marL="0" marR="0" lvl="0" indent="0" algn="l" defTabSz="932380"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srgbClr val="00B050"/>
                </a:solidFill>
                <a:effectLst/>
                <a:uLnTx/>
                <a:uFillTx/>
                <a:latin typeface="Segoe UI" pitchFamily="34" charset="0"/>
                <a:ea typeface="+mn-ea"/>
                <a:cs typeface="+mn-cs"/>
              </a:rPr>
              <a:t>IP Development Guidance</a:t>
            </a:r>
          </a:p>
        </p:txBody>
      </p:sp>
      <p:sp>
        <p:nvSpPr>
          <p:cNvPr id="8" name="Text Placeholder 9"/>
          <p:cNvSpPr>
            <a:spLocks noGrp="1"/>
          </p:cNvSpPr>
          <p:nvPr>
            <p:ph type="body" sz="quarter" idx="30" hasCustomPrompt="1"/>
          </p:nvPr>
        </p:nvSpPr>
        <p:spPr>
          <a:xfrm>
            <a:off x="269322" y="352106"/>
            <a:ext cx="11450486" cy="764683"/>
          </a:xfrm>
          <a:prstGeom prst="rect">
            <a:avLst/>
          </a:prstGeom>
        </p:spPr>
        <p:txBody>
          <a:bodyPr/>
          <a:lstStyle>
            <a:lvl1pPr marL="0" indent="0">
              <a:buNone/>
              <a:defRPr lang="en-US" sz="3672" b="0" kern="1200" cap="none" spc="-102" baseline="0" dirty="0">
                <a:ln w="3175">
                  <a:noFill/>
                </a:ln>
                <a:solidFill>
                  <a:srgbClr val="00B050"/>
                </a:solidFill>
                <a:effectLst/>
                <a:latin typeface="Segoe UI Light" pitchFamily="34" charset="0"/>
                <a:ea typeface="Verdana" pitchFamily="34" charset="0"/>
                <a:cs typeface="Verdana" pitchFamily="34" charset="0"/>
              </a:defRPr>
            </a:lvl1pPr>
          </a:lstStyle>
          <a:p>
            <a:pPr marL="0" lvl="0" indent="0" algn="l" defTabSz="932380" rtl="0" eaLnBrk="1" latinLnBrk="0" hangingPunct="1">
              <a:lnSpc>
                <a:spcPct val="100000"/>
              </a:lnSpc>
              <a:spcBef>
                <a:spcPts val="612"/>
              </a:spcBef>
              <a:buClr>
                <a:schemeClr val="accent1"/>
              </a:buClr>
              <a:buSzPct val="100000"/>
              <a:buFont typeface="Wingdings" panose="05000000000000000000" pitchFamily="2" charset="2"/>
              <a:buNone/>
            </a:pPr>
            <a:r>
              <a:rPr lang="en-US"/>
              <a:t>IP Development Guidance</a:t>
            </a:r>
          </a:p>
        </p:txBody>
      </p:sp>
      <p:sp>
        <p:nvSpPr>
          <p:cNvPr id="6" name="Text Placeholder 6">
            <a:extLst>
              <a:ext uri="{FF2B5EF4-FFF2-40B4-BE49-F238E27FC236}">
                <a16:creationId xmlns:a16="http://schemas.microsoft.com/office/drawing/2014/main" id="{605CA896-8EF6-43A4-9051-2482D2577F28}"/>
              </a:ext>
            </a:extLst>
          </p:cNvPr>
          <p:cNvSpPr>
            <a:spLocks noGrp="1"/>
          </p:cNvSpPr>
          <p:nvPr>
            <p:ph type="body" sz="quarter" idx="11"/>
          </p:nvPr>
        </p:nvSpPr>
        <p:spPr>
          <a:xfrm>
            <a:off x="267287" y="1211262"/>
            <a:ext cx="11448430" cy="3263309"/>
          </a:xfrm>
          <a:prstGeom prst="rect">
            <a:avLst/>
          </a:prstGeom>
        </p:spPr>
        <p:txBody>
          <a:bodyPr anchor="t">
            <a:noAutofit/>
          </a:bodyPr>
          <a:lstStyle>
            <a:lvl1pPr marL="291380" indent="-291380">
              <a:spcBef>
                <a:spcPts val="600"/>
              </a:spcBef>
              <a:buClr>
                <a:srgbClr val="00B050"/>
              </a:buClr>
              <a:buFont typeface="Wingdings" panose="05000000000000000000" pitchFamily="2" charset="2"/>
              <a:buChar char="§"/>
              <a:defRPr lang="en-US" sz="1800" b="0" kern="1200" cap="none" baseline="0" dirty="0">
                <a:solidFill>
                  <a:srgbClr val="00B050"/>
                </a:solidFill>
                <a:latin typeface="Segoe UI" panose="020B0502040204020203" pitchFamily="34" charset="0"/>
                <a:ea typeface="+mj-ea"/>
                <a:cs typeface="Segoe UI" panose="020B0502040204020203" pitchFamily="34" charset="0"/>
              </a:defRPr>
            </a:lvl1pPr>
            <a:lvl2pPr>
              <a:defRPr sz="1600">
                <a:solidFill>
                  <a:srgbClr val="00B050"/>
                </a:solidFill>
              </a:defRPr>
            </a:lvl2pPr>
            <a:lvl3pPr>
              <a:defRPr>
                <a:solidFill>
                  <a:srgbClr val="00B050"/>
                </a:solidFill>
              </a:defRPr>
            </a:lvl3pPr>
            <a:lvl4pPr>
              <a:defRPr>
                <a:solidFill>
                  <a:srgbClr val="00B050"/>
                </a:solidFill>
              </a:defRPr>
            </a:lvl4pPr>
            <a:lvl5pPr>
              <a:defRPr>
                <a:solidFill>
                  <a:srgbClr val="00B050"/>
                </a:solidFill>
              </a:defRPr>
            </a:lvl5pPr>
          </a:lstStyle>
          <a:p>
            <a:pPr lvl="0"/>
            <a:endParaRPr lang="en-GB"/>
          </a:p>
          <a:p>
            <a:pPr lvl="0"/>
            <a:endParaRPr lang="en-GB"/>
          </a:p>
        </p:txBody>
      </p:sp>
    </p:spTree>
    <p:extLst>
      <p:ext uri="{BB962C8B-B14F-4D97-AF65-F5344CB8AC3E}">
        <p14:creationId xmlns:p14="http://schemas.microsoft.com/office/powerpoint/2010/main" val="294516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ontent, Section 1 of 3">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611188"/>
          </a:xfrm>
        </p:spPr>
        <p:txBody>
          <a:bodyPr/>
          <a:lstStyle>
            <a:lvl1pPr algn="l" defTabSz="932742" rtl="0" eaLnBrk="1" latinLnBrk="0" hangingPunct="1">
              <a:lnSpc>
                <a:spcPct val="90000"/>
              </a:lnSpc>
              <a:spcBef>
                <a:spcPct val="0"/>
              </a:spcBef>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67321667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ntent, Section 2 of 3">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611188"/>
          </a:xfrm>
        </p:spPr>
        <p:txBody>
          <a:bodyPr/>
          <a:lstStyle>
            <a:lvl1pPr algn="l" defTabSz="932742" rtl="0" eaLnBrk="1" latinLnBrk="0" hangingPunct="1">
              <a:lnSpc>
                <a:spcPct val="90000"/>
              </a:lnSpc>
              <a:spcBef>
                <a:spcPct val="0"/>
              </a:spcBef>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Round Same Side Corner Rectangle 9">
            <a:hlinkClick r:id="" action="ppaction://noaction"/>
          </p:cNvPr>
          <p:cNvSpPr/>
          <p:nvPr userDrawn="1"/>
        </p:nvSpPr>
        <p:spPr bwMode="auto">
          <a:xfrm>
            <a:off x="274637" y="6713880"/>
            <a:ext cx="3820771" cy="28064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prstClr val="white"/>
                </a:solidFill>
                <a:latin typeface="Segoe UI Light"/>
                <a:cs typeface="Segoe UI" panose="020B0502040204020203" pitchFamily="34" charset="0"/>
              </a:rPr>
              <a:t>Overview</a:t>
            </a:r>
          </a:p>
        </p:txBody>
      </p:sp>
      <p:sp>
        <p:nvSpPr>
          <p:cNvPr id="7" name="Rectangle 6">
            <a:hlinkClick r:id="" action="ppaction://noaction"/>
          </p:cNvPr>
          <p:cNvSpPr/>
          <p:nvPr userDrawn="1"/>
        </p:nvSpPr>
        <p:spPr bwMode="auto">
          <a:xfrm>
            <a:off x="4313237" y="6713879"/>
            <a:ext cx="3810000" cy="28064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Design</a:t>
            </a:r>
          </a:p>
        </p:txBody>
      </p:sp>
      <p:sp>
        <p:nvSpPr>
          <p:cNvPr id="8" name="Rectangle 7">
            <a:hlinkClick r:id="" action="ppaction://noaction"/>
          </p:cNvPr>
          <p:cNvSpPr/>
          <p:nvPr userDrawn="1"/>
        </p:nvSpPr>
        <p:spPr bwMode="auto">
          <a:xfrm>
            <a:off x="8341066" y="6713878"/>
            <a:ext cx="3810000" cy="28064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Plan</a:t>
            </a:r>
          </a:p>
        </p:txBody>
      </p:sp>
      <p:sp>
        <p:nvSpPr>
          <p:cNvPr id="6" name="Up Arrow Callout 9">
            <a:extLst>
              <a:ext uri="{FF2B5EF4-FFF2-40B4-BE49-F238E27FC236}">
                <a16:creationId xmlns:a16="http://schemas.microsoft.com/office/drawing/2014/main" id="{B605475B-D0EB-4E30-97C1-D5839FA2145B}"/>
              </a:ext>
            </a:extLst>
          </p:cNvPr>
          <p:cNvSpPr/>
          <p:nvPr userDrawn="1"/>
        </p:nvSpPr>
        <p:spPr>
          <a:xfrm>
            <a:off x="11630934" y="289514"/>
            <a:ext cx="428845" cy="322027"/>
          </a:xfrm>
          <a:prstGeom prst="upArrowCallou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lvl="0" algn="ctr" defTabSz="931559" fontAlgn="base">
              <a:spcBef>
                <a:spcPct val="0"/>
              </a:spcBef>
              <a:spcAft>
                <a:spcPct val="0"/>
              </a:spcAft>
            </a:pPr>
            <a:endParaRPr lang="en-GB" sz="1224" kern="800">
              <a:solidFill>
                <a:schemeClr val="bg1"/>
              </a:solidFill>
              <a:latin typeface="Segoe UI Light"/>
              <a:cs typeface="Segoe UI" panose="020B0502040204020203" pitchFamily="34" charset="0"/>
            </a:endParaRPr>
          </a:p>
        </p:txBody>
      </p:sp>
    </p:spTree>
    <p:extLst>
      <p:ext uri="{BB962C8B-B14F-4D97-AF65-F5344CB8AC3E}">
        <p14:creationId xmlns:p14="http://schemas.microsoft.com/office/powerpoint/2010/main" val="93664233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ntent, Section 3 of 3">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611188"/>
          </a:xfrm>
        </p:spPr>
        <p:txBody>
          <a:bodyPr/>
          <a:lstStyle>
            <a:lvl1pPr algn="l" defTabSz="932742" rtl="0" eaLnBrk="1" latinLnBrk="0" hangingPunct="1">
              <a:lnSpc>
                <a:spcPct val="90000"/>
              </a:lnSpc>
              <a:spcBef>
                <a:spcPct val="0"/>
              </a:spcBef>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Round Same Side Corner Rectangle 9">
            <a:hlinkClick r:id="" action="ppaction://noaction"/>
          </p:cNvPr>
          <p:cNvSpPr/>
          <p:nvPr userDrawn="1"/>
        </p:nvSpPr>
        <p:spPr bwMode="auto">
          <a:xfrm>
            <a:off x="274637" y="6713880"/>
            <a:ext cx="3820771" cy="28064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prstClr val="white"/>
                </a:solidFill>
                <a:latin typeface="Segoe UI Light"/>
                <a:cs typeface="Segoe UI" panose="020B0502040204020203" pitchFamily="34" charset="0"/>
              </a:rPr>
              <a:t>Overview</a:t>
            </a:r>
          </a:p>
        </p:txBody>
      </p:sp>
      <p:sp>
        <p:nvSpPr>
          <p:cNvPr id="7" name="Rectangle 6">
            <a:hlinkClick r:id="" action="ppaction://noaction"/>
          </p:cNvPr>
          <p:cNvSpPr/>
          <p:nvPr userDrawn="1"/>
        </p:nvSpPr>
        <p:spPr bwMode="auto">
          <a:xfrm>
            <a:off x="4313237" y="6713879"/>
            <a:ext cx="3810000" cy="28064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Design</a:t>
            </a:r>
          </a:p>
        </p:txBody>
      </p:sp>
      <p:sp>
        <p:nvSpPr>
          <p:cNvPr id="8" name="Rectangle 7">
            <a:hlinkClick r:id="" action="ppaction://noaction"/>
          </p:cNvPr>
          <p:cNvSpPr/>
          <p:nvPr userDrawn="1"/>
        </p:nvSpPr>
        <p:spPr bwMode="auto">
          <a:xfrm>
            <a:off x="8341066" y="6713878"/>
            <a:ext cx="3810000" cy="28064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Plan</a:t>
            </a:r>
          </a:p>
        </p:txBody>
      </p:sp>
      <p:sp>
        <p:nvSpPr>
          <p:cNvPr id="6" name="Up Arrow Callout 9">
            <a:extLst>
              <a:ext uri="{FF2B5EF4-FFF2-40B4-BE49-F238E27FC236}">
                <a16:creationId xmlns:a16="http://schemas.microsoft.com/office/drawing/2014/main" id="{24ADD694-9D85-473D-B1F7-BB06CEDDB1C1}"/>
              </a:ext>
            </a:extLst>
          </p:cNvPr>
          <p:cNvSpPr/>
          <p:nvPr userDrawn="1"/>
        </p:nvSpPr>
        <p:spPr>
          <a:xfrm>
            <a:off x="11630934" y="289514"/>
            <a:ext cx="428845" cy="322027"/>
          </a:xfrm>
          <a:prstGeom prst="upArrowCallou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lvl="0" algn="ctr" defTabSz="931559" fontAlgn="base">
              <a:spcBef>
                <a:spcPct val="0"/>
              </a:spcBef>
              <a:spcAft>
                <a:spcPct val="0"/>
              </a:spcAft>
            </a:pPr>
            <a:endParaRPr lang="en-GB" sz="1224" kern="800">
              <a:solidFill>
                <a:schemeClr val="bg1"/>
              </a:solidFill>
              <a:latin typeface="Segoe UI Light"/>
              <a:cs typeface="Segoe UI" panose="020B0502040204020203" pitchFamily="34" charset="0"/>
            </a:endParaRPr>
          </a:p>
        </p:txBody>
      </p:sp>
    </p:spTree>
    <p:extLst>
      <p:ext uri="{BB962C8B-B14F-4D97-AF65-F5344CB8AC3E}">
        <p14:creationId xmlns:p14="http://schemas.microsoft.com/office/powerpoint/2010/main" val="13082277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ntent, Section 1 of 4">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611188"/>
          </a:xfrm>
        </p:spPr>
        <p:txBody>
          <a:bodyPr/>
          <a:lstStyle>
            <a:lvl1pPr algn="l" defTabSz="932742" rtl="0" eaLnBrk="1" latinLnBrk="0" hangingPunct="1">
              <a:lnSpc>
                <a:spcPct val="90000"/>
              </a:lnSpc>
              <a:spcBef>
                <a:spcPct val="0"/>
              </a:spcBef>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5" name="Round Same Side Corner Rectangle 9">
            <a:hlinkClick r:id="" action="ppaction://noaction"/>
          </p:cNvPr>
          <p:cNvSpPr/>
          <p:nvPr userDrawn="1"/>
        </p:nvSpPr>
        <p:spPr bwMode="auto">
          <a:xfrm>
            <a:off x="274639" y="6713879"/>
            <a:ext cx="2836643" cy="280647"/>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prstClr val="white"/>
                </a:solidFill>
                <a:latin typeface="Segoe UI Light"/>
                <a:cs typeface="Segoe UI" panose="020B0502040204020203" pitchFamily="34" charset="0"/>
              </a:rPr>
              <a:t>Overview</a:t>
            </a:r>
          </a:p>
        </p:txBody>
      </p:sp>
      <p:sp>
        <p:nvSpPr>
          <p:cNvPr id="7" name="Rectangle 6">
            <a:hlinkClick r:id="" action="ppaction://noaction"/>
          </p:cNvPr>
          <p:cNvSpPr/>
          <p:nvPr userDrawn="1"/>
        </p:nvSpPr>
        <p:spPr bwMode="auto">
          <a:xfrm>
            <a:off x="3289515" y="6713879"/>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Design</a:t>
            </a:r>
          </a:p>
        </p:txBody>
      </p:sp>
      <p:sp>
        <p:nvSpPr>
          <p:cNvPr id="8" name="Rectangle 7">
            <a:hlinkClick r:id="" action="ppaction://noaction"/>
          </p:cNvPr>
          <p:cNvSpPr/>
          <p:nvPr userDrawn="1"/>
        </p:nvSpPr>
        <p:spPr bwMode="auto">
          <a:xfrm>
            <a:off x="6301970" y="6713879"/>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Plan</a:t>
            </a:r>
          </a:p>
        </p:txBody>
      </p:sp>
      <p:sp>
        <p:nvSpPr>
          <p:cNvPr id="6" name="Rectangle 5">
            <a:hlinkClick r:id="" action="ppaction://noaction"/>
            <a:extLst>
              <a:ext uri="{FF2B5EF4-FFF2-40B4-BE49-F238E27FC236}">
                <a16:creationId xmlns:a16="http://schemas.microsoft.com/office/drawing/2014/main" id="{FD5F0516-987C-4AC2-A14B-121A3DA0C097}"/>
              </a:ext>
            </a:extLst>
          </p:cNvPr>
          <p:cNvSpPr/>
          <p:nvPr userDrawn="1"/>
        </p:nvSpPr>
        <p:spPr bwMode="auto">
          <a:xfrm>
            <a:off x="9314425" y="6713878"/>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New Section</a:t>
            </a:r>
          </a:p>
        </p:txBody>
      </p:sp>
      <p:sp>
        <p:nvSpPr>
          <p:cNvPr id="9" name="Up Arrow Callout 9">
            <a:hlinkClick r:id="" action="ppaction://noaction"/>
            <a:extLst>
              <a:ext uri="{FF2B5EF4-FFF2-40B4-BE49-F238E27FC236}">
                <a16:creationId xmlns:a16="http://schemas.microsoft.com/office/drawing/2014/main" id="{A7DD0C9A-E4C7-46AF-84D0-6EDE328C49DC}"/>
              </a:ext>
            </a:extLst>
          </p:cNvPr>
          <p:cNvSpPr/>
          <p:nvPr userDrawn="1"/>
        </p:nvSpPr>
        <p:spPr>
          <a:xfrm>
            <a:off x="11630934" y="289514"/>
            <a:ext cx="428845" cy="322027"/>
          </a:xfrm>
          <a:prstGeom prst="upArrowCallout">
            <a:avLst/>
          </a:prstGeom>
          <a:solidFill>
            <a:schemeClr val="bg2">
              <a:lumMod val="50000"/>
            </a:schemeClr>
          </a:solidFill>
          <a:ln>
            <a:noFill/>
          </a:ln>
        </p:spPr>
        <p:txBody>
          <a:bodyPr vert="horz" lIns="0" tIns="45618" rIns="91234" bIns="45618" rtlCol="0">
            <a:noAutofit/>
          </a:bodyPr>
          <a:lstStyle/>
          <a:p>
            <a:pPr marL="91235" defTabSz="914400">
              <a:spcBef>
                <a:spcPts val="2400"/>
              </a:spcBef>
              <a:buClr>
                <a:srgbClr val="FFFFFF"/>
              </a:buClr>
              <a:buSzPct val="100000"/>
              <a:buFont typeface="Wingdings" pitchFamily="2" charset="2"/>
              <a:buNone/>
            </a:pPr>
            <a:endParaRPr lang="en-GB" sz="2700" spc="-70">
              <a:solidFill>
                <a:srgbClr val="FFFFFF"/>
              </a:solidFill>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4288884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 Section 2 of 4">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611188"/>
          </a:xfrm>
        </p:spPr>
        <p:txBody>
          <a:bodyPr/>
          <a:lstStyle>
            <a:lvl1pPr algn="l" defTabSz="932742" rtl="0" eaLnBrk="1" latinLnBrk="0" hangingPunct="1">
              <a:lnSpc>
                <a:spcPct val="90000"/>
              </a:lnSpc>
              <a:spcBef>
                <a:spcPct val="0"/>
              </a:spcBef>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12" name="Up Arrow Callout 9">
            <a:hlinkClick r:id="" action="ppaction://noaction"/>
            <a:extLst>
              <a:ext uri="{FF2B5EF4-FFF2-40B4-BE49-F238E27FC236}">
                <a16:creationId xmlns:a16="http://schemas.microsoft.com/office/drawing/2014/main" id="{D3E36DF3-1B6D-4286-851D-F1D0A18314FA}"/>
              </a:ext>
            </a:extLst>
          </p:cNvPr>
          <p:cNvSpPr/>
          <p:nvPr userDrawn="1"/>
        </p:nvSpPr>
        <p:spPr>
          <a:xfrm>
            <a:off x="11630934" y="289514"/>
            <a:ext cx="428845" cy="322027"/>
          </a:xfrm>
          <a:prstGeom prst="upArrowCallou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lvl="0" algn="ctr" defTabSz="931559" fontAlgn="base">
              <a:spcBef>
                <a:spcPct val="0"/>
              </a:spcBef>
              <a:spcAft>
                <a:spcPct val="0"/>
              </a:spcAft>
            </a:pPr>
            <a:endParaRPr lang="en-GB" sz="1224" kern="800">
              <a:solidFill>
                <a:schemeClr val="bg1"/>
              </a:solidFill>
              <a:latin typeface="Segoe UI Light"/>
              <a:cs typeface="Segoe UI" panose="020B0502040204020203" pitchFamily="34" charset="0"/>
            </a:endParaRPr>
          </a:p>
        </p:txBody>
      </p:sp>
      <p:sp>
        <p:nvSpPr>
          <p:cNvPr id="8" name="Round Same Side Corner Rectangle 9">
            <a:hlinkClick r:id="" action="ppaction://noaction"/>
            <a:extLst>
              <a:ext uri="{FF2B5EF4-FFF2-40B4-BE49-F238E27FC236}">
                <a16:creationId xmlns:a16="http://schemas.microsoft.com/office/drawing/2014/main" id="{FB4B3299-E175-4ACE-A680-6E73B4E5F6CE}"/>
              </a:ext>
            </a:extLst>
          </p:cNvPr>
          <p:cNvSpPr/>
          <p:nvPr userDrawn="1"/>
        </p:nvSpPr>
        <p:spPr bwMode="auto">
          <a:xfrm>
            <a:off x="274639" y="6713879"/>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prstClr val="white"/>
                </a:solidFill>
                <a:latin typeface="Segoe UI Light"/>
                <a:cs typeface="Segoe UI" panose="020B0502040204020203" pitchFamily="34" charset="0"/>
              </a:rPr>
              <a:t>Overview</a:t>
            </a:r>
          </a:p>
        </p:txBody>
      </p:sp>
      <p:sp>
        <p:nvSpPr>
          <p:cNvPr id="13" name="Rectangle 12">
            <a:hlinkClick r:id="" action="ppaction://noaction"/>
            <a:extLst>
              <a:ext uri="{FF2B5EF4-FFF2-40B4-BE49-F238E27FC236}">
                <a16:creationId xmlns:a16="http://schemas.microsoft.com/office/drawing/2014/main" id="{D7864D43-D4B0-49DD-A75E-89512B69A214}"/>
              </a:ext>
            </a:extLst>
          </p:cNvPr>
          <p:cNvSpPr/>
          <p:nvPr userDrawn="1"/>
        </p:nvSpPr>
        <p:spPr bwMode="auto">
          <a:xfrm>
            <a:off x="3289515" y="6713879"/>
            <a:ext cx="2836643" cy="28064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Design</a:t>
            </a:r>
          </a:p>
        </p:txBody>
      </p:sp>
      <p:sp>
        <p:nvSpPr>
          <p:cNvPr id="14" name="Rectangle 13">
            <a:hlinkClick r:id="" action="ppaction://noaction"/>
            <a:extLst>
              <a:ext uri="{FF2B5EF4-FFF2-40B4-BE49-F238E27FC236}">
                <a16:creationId xmlns:a16="http://schemas.microsoft.com/office/drawing/2014/main" id="{5CB0EAE3-7720-4D73-9524-716A984DA722}"/>
              </a:ext>
            </a:extLst>
          </p:cNvPr>
          <p:cNvSpPr/>
          <p:nvPr userDrawn="1"/>
        </p:nvSpPr>
        <p:spPr bwMode="auto">
          <a:xfrm>
            <a:off x="6301970" y="6713879"/>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Plan</a:t>
            </a:r>
          </a:p>
        </p:txBody>
      </p:sp>
      <p:sp>
        <p:nvSpPr>
          <p:cNvPr id="15" name="Rectangle 14">
            <a:hlinkClick r:id="" action="ppaction://noaction"/>
            <a:extLst>
              <a:ext uri="{FF2B5EF4-FFF2-40B4-BE49-F238E27FC236}">
                <a16:creationId xmlns:a16="http://schemas.microsoft.com/office/drawing/2014/main" id="{251B81E7-AA8F-4803-90B4-593C07FF3D73}"/>
              </a:ext>
            </a:extLst>
          </p:cNvPr>
          <p:cNvSpPr/>
          <p:nvPr userDrawn="1"/>
        </p:nvSpPr>
        <p:spPr bwMode="auto">
          <a:xfrm>
            <a:off x="9314425" y="6713878"/>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New Section</a:t>
            </a:r>
          </a:p>
        </p:txBody>
      </p:sp>
    </p:spTree>
    <p:extLst>
      <p:ext uri="{BB962C8B-B14F-4D97-AF65-F5344CB8AC3E}">
        <p14:creationId xmlns:p14="http://schemas.microsoft.com/office/powerpoint/2010/main" val="155081580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ntent, Section 3 of 4">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611188"/>
          </a:xfrm>
        </p:spPr>
        <p:txBody>
          <a:bodyPr/>
          <a:lstStyle>
            <a:lvl1pPr algn="l" defTabSz="932742" rtl="0" eaLnBrk="1" latinLnBrk="0" hangingPunct="1">
              <a:lnSpc>
                <a:spcPct val="90000"/>
              </a:lnSpc>
              <a:spcBef>
                <a:spcPct val="0"/>
              </a:spcBef>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12" name="Up Arrow Callout 9">
            <a:extLst>
              <a:ext uri="{FF2B5EF4-FFF2-40B4-BE49-F238E27FC236}">
                <a16:creationId xmlns:a16="http://schemas.microsoft.com/office/drawing/2014/main" id="{50767F66-AAB8-4151-B1B5-D116A5841243}"/>
              </a:ext>
            </a:extLst>
          </p:cNvPr>
          <p:cNvSpPr/>
          <p:nvPr userDrawn="1"/>
        </p:nvSpPr>
        <p:spPr>
          <a:xfrm>
            <a:off x="11630934" y="289514"/>
            <a:ext cx="428845" cy="322027"/>
          </a:xfrm>
          <a:prstGeom prst="upArrowCallou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lvl="0" algn="ctr" defTabSz="931559" fontAlgn="base">
              <a:spcBef>
                <a:spcPct val="0"/>
              </a:spcBef>
              <a:spcAft>
                <a:spcPct val="0"/>
              </a:spcAft>
            </a:pPr>
            <a:endParaRPr lang="en-GB" sz="1224" kern="800">
              <a:solidFill>
                <a:schemeClr val="bg1"/>
              </a:solidFill>
              <a:latin typeface="Segoe UI Light"/>
              <a:cs typeface="Segoe UI" panose="020B0502040204020203" pitchFamily="34" charset="0"/>
            </a:endParaRPr>
          </a:p>
        </p:txBody>
      </p:sp>
      <p:sp>
        <p:nvSpPr>
          <p:cNvPr id="8" name="Round Same Side Corner Rectangle 9">
            <a:hlinkClick r:id="" action="ppaction://noaction"/>
            <a:extLst>
              <a:ext uri="{FF2B5EF4-FFF2-40B4-BE49-F238E27FC236}">
                <a16:creationId xmlns:a16="http://schemas.microsoft.com/office/drawing/2014/main" id="{9B43EF50-A136-49CD-ACFC-F48F5A1744D8}"/>
              </a:ext>
            </a:extLst>
          </p:cNvPr>
          <p:cNvSpPr/>
          <p:nvPr userDrawn="1"/>
        </p:nvSpPr>
        <p:spPr bwMode="auto">
          <a:xfrm>
            <a:off x="274639" y="6713879"/>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prstClr val="white"/>
                </a:solidFill>
                <a:latin typeface="Segoe UI Light"/>
                <a:cs typeface="Segoe UI" panose="020B0502040204020203" pitchFamily="34" charset="0"/>
              </a:rPr>
              <a:t>Overview</a:t>
            </a:r>
          </a:p>
        </p:txBody>
      </p:sp>
      <p:sp>
        <p:nvSpPr>
          <p:cNvPr id="13" name="Rectangle 12">
            <a:hlinkClick r:id="" action="ppaction://noaction"/>
            <a:extLst>
              <a:ext uri="{FF2B5EF4-FFF2-40B4-BE49-F238E27FC236}">
                <a16:creationId xmlns:a16="http://schemas.microsoft.com/office/drawing/2014/main" id="{F2501D6E-8EBF-45A0-8ECA-7B6EBF21AE54}"/>
              </a:ext>
            </a:extLst>
          </p:cNvPr>
          <p:cNvSpPr/>
          <p:nvPr userDrawn="1"/>
        </p:nvSpPr>
        <p:spPr bwMode="auto">
          <a:xfrm>
            <a:off x="3289515" y="6713879"/>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Design</a:t>
            </a:r>
          </a:p>
        </p:txBody>
      </p:sp>
      <p:sp>
        <p:nvSpPr>
          <p:cNvPr id="14" name="Rectangle 13">
            <a:hlinkClick r:id="" action="ppaction://noaction"/>
            <a:extLst>
              <a:ext uri="{FF2B5EF4-FFF2-40B4-BE49-F238E27FC236}">
                <a16:creationId xmlns:a16="http://schemas.microsoft.com/office/drawing/2014/main" id="{FAA23B2A-8B1E-47AD-9D9E-586C4EA4F425}"/>
              </a:ext>
            </a:extLst>
          </p:cNvPr>
          <p:cNvSpPr/>
          <p:nvPr userDrawn="1"/>
        </p:nvSpPr>
        <p:spPr bwMode="auto">
          <a:xfrm>
            <a:off x="6301970" y="6713879"/>
            <a:ext cx="2836643" cy="28064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Plan</a:t>
            </a:r>
          </a:p>
        </p:txBody>
      </p:sp>
      <p:sp>
        <p:nvSpPr>
          <p:cNvPr id="15" name="Rectangle 14">
            <a:hlinkClick r:id="" action="ppaction://noaction"/>
            <a:extLst>
              <a:ext uri="{FF2B5EF4-FFF2-40B4-BE49-F238E27FC236}">
                <a16:creationId xmlns:a16="http://schemas.microsoft.com/office/drawing/2014/main" id="{CB2E5BD7-3821-40AB-8EF0-018809662298}"/>
              </a:ext>
            </a:extLst>
          </p:cNvPr>
          <p:cNvSpPr/>
          <p:nvPr userDrawn="1"/>
        </p:nvSpPr>
        <p:spPr bwMode="auto">
          <a:xfrm>
            <a:off x="9314425" y="6713878"/>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New Section</a:t>
            </a:r>
          </a:p>
        </p:txBody>
      </p:sp>
    </p:spTree>
    <p:extLst>
      <p:ext uri="{BB962C8B-B14F-4D97-AF65-F5344CB8AC3E}">
        <p14:creationId xmlns:p14="http://schemas.microsoft.com/office/powerpoint/2010/main" val="111095669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ntent, Section 4 of 4">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611188"/>
          </a:xfrm>
        </p:spPr>
        <p:txBody>
          <a:bodyPr/>
          <a:lstStyle>
            <a:lvl1pPr algn="l" defTabSz="932742" rtl="0" eaLnBrk="1" latinLnBrk="0" hangingPunct="1">
              <a:lnSpc>
                <a:spcPct val="90000"/>
              </a:lnSpc>
              <a:spcBef>
                <a:spcPct val="0"/>
              </a:spcBef>
              <a:buNone/>
              <a:defRPr lang="en-US" sz="36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7" name="Up Arrow Callout 9">
            <a:extLst>
              <a:ext uri="{FF2B5EF4-FFF2-40B4-BE49-F238E27FC236}">
                <a16:creationId xmlns:a16="http://schemas.microsoft.com/office/drawing/2014/main" id="{2949FB5A-19AF-4E4C-A7C8-8931722372C6}"/>
              </a:ext>
            </a:extLst>
          </p:cNvPr>
          <p:cNvSpPr/>
          <p:nvPr userDrawn="1"/>
        </p:nvSpPr>
        <p:spPr>
          <a:xfrm>
            <a:off x="11630934" y="289514"/>
            <a:ext cx="428845" cy="322027"/>
          </a:xfrm>
          <a:prstGeom prst="upArrowCallou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lvl="0" algn="ctr" defTabSz="931559" fontAlgn="base">
              <a:spcBef>
                <a:spcPct val="0"/>
              </a:spcBef>
              <a:spcAft>
                <a:spcPct val="0"/>
              </a:spcAft>
            </a:pPr>
            <a:endParaRPr lang="en-GB" sz="1224" kern="800">
              <a:solidFill>
                <a:schemeClr val="bg1"/>
              </a:solidFill>
              <a:latin typeface="Segoe UI Light"/>
              <a:cs typeface="Segoe UI" panose="020B0502040204020203" pitchFamily="34" charset="0"/>
            </a:endParaRPr>
          </a:p>
        </p:txBody>
      </p:sp>
      <p:sp>
        <p:nvSpPr>
          <p:cNvPr id="8" name="Round Same Side Corner Rectangle 9">
            <a:hlinkClick r:id="" action="ppaction://noaction"/>
            <a:extLst>
              <a:ext uri="{FF2B5EF4-FFF2-40B4-BE49-F238E27FC236}">
                <a16:creationId xmlns:a16="http://schemas.microsoft.com/office/drawing/2014/main" id="{107AE66E-C077-4827-BDFB-8A052C99619E}"/>
              </a:ext>
            </a:extLst>
          </p:cNvPr>
          <p:cNvSpPr/>
          <p:nvPr userDrawn="1"/>
        </p:nvSpPr>
        <p:spPr bwMode="auto">
          <a:xfrm>
            <a:off x="274639" y="6713879"/>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prstClr val="white"/>
                </a:solidFill>
                <a:latin typeface="Segoe UI Light"/>
                <a:cs typeface="Segoe UI" panose="020B0502040204020203" pitchFamily="34" charset="0"/>
              </a:rPr>
              <a:t>Overview</a:t>
            </a:r>
          </a:p>
        </p:txBody>
      </p:sp>
      <p:sp>
        <p:nvSpPr>
          <p:cNvPr id="12" name="Rectangle 11">
            <a:hlinkClick r:id="" action="ppaction://noaction"/>
            <a:extLst>
              <a:ext uri="{FF2B5EF4-FFF2-40B4-BE49-F238E27FC236}">
                <a16:creationId xmlns:a16="http://schemas.microsoft.com/office/drawing/2014/main" id="{B456A8AE-D3DB-440D-8FCB-B54A639DCCAD}"/>
              </a:ext>
            </a:extLst>
          </p:cNvPr>
          <p:cNvSpPr/>
          <p:nvPr userDrawn="1"/>
        </p:nvSpPr>
        <p:spPr bwMode="auto">
          <a:xfrm>
            <a:off x="3289515" y="6713879"/>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Design</a:t>
            </a:r>
          </a:p>
        </p:txBody>
      </p:sp>
      <p:sp>
        <p:nvSpPr>
          <p:cNvPr id="13" name="Rectangle 12">
            <a:hlinkClick r:id="" action="ppaction://noaction"/>
            <a:extLst>
              <a:ext uri="{FF2B5EF4-FFF2-40B4-BE49-F238E27FC236}">
                <a16:creationId xmlns:a16="http://schemas.microsoft.com/office/drawing/2014/main" id="{DB3EBF90-2B2C-4B3E-BC44-ABF45DFB8194}"/>
              </a:ext>
            </a:extLst>
          </p:cNvPr>
          <p:cNvSpPr/>
          <p:nvPr userDrawn="1"/>
        </p:nvSpPr>
        <p:spPr bwMode="auto">
          <a:xfrm>
            <a:off x="6301970" y="6713879"/>
            <a:ext cx="2836643" cy="280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Plan</a:t>
            </a:r>
          </a:p>
        </p:txBody>
      </p:sp>
      <p:sp>
        <p:nvSpPr>
          <p:cNvPr id="14" name="Rectangle 13">
            <a:hlinkClick r:id="" action="ppaction://noaction"/>
            <a:extLst>
              <a:ext uri="{FF2B5EF4-FFF2-40B4-BE49-F238E27FC236}">
                <a16:creationId xmlns:a16="http://schemas.microsoft.com/office/drawing/2014/main" id="{FE7D6334-026B-4069-95E6-238F414DD79A}"/>
              </a:ext>
            </a:extLst>
          </p:cNvPr>
          <p:cNvSpPr/>
          <p:nvPr userDrawn="1"/>
        </p:nvSpPr>
        <p:spPr bwMode="auto">
          <a:xfrm>
            <a:off x="9314425" y="6713878"/>
            <a:ext cx="2836643" cy="280647"/>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891" tIns="46595" rIns="69891" bIns="46595" numCol="1" spcCol="0" rtlCol="0" fromWordArt="0" anchor="ctr" anchorCtr="0" forceAA="0" compatLnSpc="1">
            <a:prstTxWarp prst="textNoShape">
              <a:avLst/>
            </a:prstTxWarp>
            <a:noAutofit/>
          </a:bodyPr>
          <a:lstStyle/>
          <a:p>
            <a:pPr algn="ctr" defTabSz="931559" fontAlgn="base">
              <a:spcBef>
                <a:spcPct val="0"/>
              </a:spcBef>
              <a:spcAft>
                <a:spcPct val="0"/>
              </a:spcAft>
            </a:pPr>
            <a:r>
              <a:rPr lang="en-US" sz="1224" kern="800">
                <a:solidFill>
                  <a:schemeClr val="bg1"/>
                </a:solidFill>
                <a:latin typeface="Segoe UI Light"/>
                <a:cs typeface="Segoe UI" panose="020B0502040204020203" pitchFamily="34" charset="0"/>
              </a:rPr>
              <a:t>New Section</a:t>
            </a:r>
          </a:p>
        </p:txBody>
      </p:sp>
    </p:spTree>
    <p:extLst>
      <p:ext uri="{BB962C8B-B14F-4D97-AF65-F5344CB8AC3E}">
        <p14:creationId xmlns:p14="http://schemas.microsoft.com/office/powerpoint/2010/main" val="225775913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9742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Lab-1">
    <p:spTree>
      <p:nvGrpSpPr>
        <p:cNvPr id="1" name=""/>
        <p:cNvGrpSpPr/>
        <p:nvPr/>
      </p:nvGrpSpPr>
      <p:grpSpPr>
        <a:xfrm>
          <a:off x="0" y="0"/>
          <a:ext cx="0" cy="0"/>
          <a:chOff x="0" y="0"/>
          <a:chExt cx="0" cy="0"/>
        </a:xfrm>
      </p:grpSpPr>
      <p:sp>
        <p:nvSpPr>
          <p:cNvPr id="3" name="Rectangle 2"/>
          <p:cNvSpPr/>
          <p:nvPr userDrawn="1"/>
        </p:nvSpPr>
        <p:spPr bwMode="gray">
          <a:xfrm>
            <a:off x="1" y="0"/>
            <a:ext cx="3424858" cy="6994525"/>
          </a:xfrm>
          <a:prstGeom prst="rect">
            <a:avLst/>
          </a:prstGeom>
          <a:solidFill>
            <a:srgbClr val="0078D7"/>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lvl="0" algn="ctr" defTabSz="932290" fontAlgn="base">
              <a:spcBef>
                <a:spcPct val="0"/>
              </a:spcBef>
              <a:spcAft>
                <a:spcPct val="0"/>
              </a:spcAft>
            </a:pPr>
            <a:endParaRPr lang="en-US" sz="1836" spc="-51" noProof="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5" name="Rectangle 4"/>
          <p:cNvSpPr/>
          <p:nvPr userDrawn="1"/>
        </p:nvSpPr>
        <p:spPr>
          <a:xfrm>
            <a:off x="1" y="1256518"/>
            <a:ext cx="13928948" cy="2663375"/>
          </a:xfrm>
          <a:prstGeom prst="rect">
            <a:avLst/>
          </a:prstGeom>
          <a:solidFill>
            <a:schemeClr val="bg1">
              <a:alpha val="3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 Placeholder 6"/>
          <p:cNvSpPr>
            <a:spLocks noGrp="1"/>
          </p:cNvSpPr>
          <p:nvPr>
            <p:ph type="body" sz="quarter" idx="13" hasCustomPrompt="1"/>
          </p:nvPr>
        </p:nvSpPr>
        <p:spPr>
          <a:xfrm>
            <a:off x="420002" y="1522757"/>
            <a:ext cx="2865704" cy="2015055"/>
          </a:xfrm>
        </p:spPr>
        <p:txBody>
          <a:bodyPr anchor="t">
            <a:noAutofit/>
          </a:bodyPr>
          <a:lstStyle>
            <a:lvl1pPr marL="0" indent="0" algn="l">
              <a:buNone/>
              <a:defRPr lang="en-US" sz="3264" b="0" kern="1200" cap="none" baseline="0" dirty="0">
                <a:solidFill>
                  <a:schemeClr val="bg1"/>
                </a:solidFill>
                <a:latin typeface="Segoe UI Light" panose="020B0502040204020203" pitchFamily="34" charset="0"/>
                <a:ea typeface="+mj-ea"/>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[Lab]</a:t>
            </a:r>
            <a:endParaRPr lang="en-US"/>
          </a:p>
        </p:txBody>
      </p:sp>
    </p:spTree>
    <p:extLst>
      <p:ext uri="{BB962C8B-B14F-4D97-AF65-F5344CB8AC3E}">
        <p14:creationId xmlns:p14="http://schemas.microsoft.com/office/powerpoint/2010/main" val="12292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0" y="686248"/>
            <a:ext cx="11888787" cy="91757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74640"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274640" y="1333210"/>
            <a:ext cx="11887200" cy="403124"/>
          </a:xfrm>
        </p:spPr>
        <p:txBody>
          <a:bodyPr>
            <a:spAutoFit/>
          </a:bodyPr>
          <a:lstStyle>
            <a:lvl1pPr marL="0" indent="0">
              <a:buNone/>
              <a:defRPr sz="2244" b="0">
                <a:solidFill>
                  <a:schemeClr val="accent2"/>
                </a:solidFill>
                <a:latin typeface="+mn-lt"/>
              </a:defRPr>
            </a:lvl1pPr>
            <a:lvl2pPr marL="342768" indent="0">
              <a:buNone/>
              <a:defRPr/>
            </a:lvl2pPr>
            <a:lvl3pPr marL="571281" indent="0">
              <a:buNone/>
              <a:defRPr/>
            </a:lvl3pPr>
            <a:lvl4pPr marL="799792" indent="0">
              <a:buNone/>
              <a:defRPr/>
            </a:lvl4pPr>
            <a:lvl5pPr marL="1028305" indent="0">
              <a:buNone/>
              <a:defRPr/>
            </a:lvl5pPr>
          </a:lstStyle>
          <a:p>
            <a:pPr lvl="0"/>
            <a:r>
              <a:rPr lang="en-US"/>
              <a:t>Subhead</a:t>
            </a:r>
          </a:p>
        </p:txBody>
      </p:sp>
    </p:spTree>
    <p:extLst>
      <p:ext uri="{BB962C8B-B14F-4D97-AF65-F5344CB8AC3E}">
        <p14:creationId xmlns:p14="http://schemas.microsoft.com/office/powerpoint/2010/main" val="240800759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730282"/>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16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1723549"/>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773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IP-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367577"/>
            <a:ext cx="11375536" cy="565027"/>
          </a:xfrm>
        </p:spPr>
        <p:txBody>
          <a:bodyPr anchor="t"/>
          <a:lstStyle>
            <a:lvl1pPr algn="l" defTabSz="932559"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Segoe UI Light" pitchFamily="34" charset="0"/>
                <a:ea typeface="Verdana" pitchFamily="34" charset="0"/>
                <a:cs typeface="Segoe UI" pitchFamily="34" charset="0"/>
              </a:defRPr>
            </a:lvl1pPr>
          </a:lstStyle>
          <a:p>
            <a:r>
              <a:rPr lang="en-US"/>
              <a:t>Click to edit Master title style </a:t>
            </a:r>
          </a:p>
        </p:txBody>
      </p:sp>
      <p:sp>
        <p:nvSpPr>
          <p:cNvPr id="21" name="Text Placeholder 2"/>
          <p:cNvSpPr>
            <a:spLocks noGrp="1"/>
          </p:cNvSpPr>
          <p:nvPr>
            <p:ph type="body" idx="14"/>
          </p:nvPr>
        </p:nvSpPr>
        <p:spPr>
          <a:xfrm>
            <a:off x="529986" y="948147"/>
            <a:ext cx="11363874" cy="523733"/>
          </a:xfrm>
        </p:spPr>
        <p:txBody>
          <a:bodyPr anchor="t" anchorCtr="0"/>
          <a:lstStyle>
            <a:lvl1pPr marL="0" indent="0">
              <a:buNone/>
              <a:tabLst>
                <a:tab pos="641160" algn="l"/>
              </a:tabLst>
              <a:defRPr sz="2448" b="0">
                <a:solidFill>
                  <a:srgbClr val="0078D7"/>
                </a:solidFill>
                <a:latin typeface="Segoe UI Light" pitchFamily="34" charset="0"/>
                <a:ea typeface="Verdana" pitchFamily="34" charset="0"/>
                <a:cs typeface="Segoe UI" pitchFamily="34"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083115" y="3458404"/>
            <a:ext cx="2270248" cy="77717"/>
          </a:xfrm>
          <a:prstGeom prst="rect">
            <a:avLst/>
          </a:prstGeom>
        </p:spPr>
      </p:pic>
    </p:spTree>
    <p:extLst>
      <p:ext uri="{BB962C8B-B14F-4D97-AF65-F5344CB8AC3E}">
        <p14:creationId xmlns:p14="http://schemas.microsoft.com/office/powerpoint/2010/main" val="28729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189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6183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44760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58051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9368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1687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2669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376185" y="0"/>
            <a:ext cx="7060290" cy="6994525"/>
          </a:xfrm>
          <a:prstGeom prst="rect">
            <a:avLst/>
          </a:prstGeom>
          <a:solidFill>
            <a:srgbClr val="FFB900"/>
          </a:solidFill>
        </p:spPr>
      </p:pic>
    </p:spTree>
    <p:extLst>
      <p:ext uri="{BB962C8B-B14F-4D97-AF65-F5344CB8AC3E}">
        <p14:creationId xmlns:p14="http://schemas.microsoft.com/office/powerpoint/2010/main" val="4262153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376185" y="1"/>
            <a:ext cx="7060290" cy="6994524"/>
          </a:xfrm>
          <a:prstGeom prst="rect">
            <a:avLst/>
          </a:prstGeom>
          <a:solidFill>
            <a:srgbClr val="0078D4"/>
          </a:solidFill>
        </p:spPr>
      </p:pic>
    </p:spTree>
    <p:extLst>
      <p:ext uri="{BB962C8B-B14F-4D97-AF65-F5344CB8AC3E}">
        <p14:creationId xmlns:p14="http://schemas.microsoft.com/office/powerpoint/2010/main" val="3784671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376185" y="0"/>
            <a:ext cx="706029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376185" y="2286174"/>
            <a:ext cx="7060290" cy="2422178"/>
          </a:xfrm>
          <a:prstGeom prst="rect">
            <a:avLst/>
          </a:prstGeom>
        </p:spPr>
      </p:pic>
    </p:spTree>
    <p:extLst>
      <p:ext uri="{BB962C8B-B14F-4D97-AF65-F5344CB8AC3E}">
        <p14:creationId xmlns:p14="http://schemas.microsoft.com/office/powerpoint/2010/main" val="3943949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376185" y="-1"/>
            <a:ext cx="7060290" cy="6994526"/>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398395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376185" y="-1"/>
            <a:ext cx="7060290" cy="6994526"/>
          </a:xfrm>
          <a:prstGeom prst="rect">
            <a:avLst/>
          </a:prstGeom>
          <a:solidFill>
            <a:srgbClr val="FFB900"/>
          </a:solidFill>
        </p:spPr>
      </p:pic>
    </p:spTree>
    <p:extLst>
      <p:ext uri="{BB962C8B-B14F-4D97-AF65-F5344CB8AC3E}">
        <p14:creationId xmlns:p14="http://schemas.microsoft.com/office/powerpoint/2010/main" val="2490291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027863"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376185" y="0"/>
            <a:ext cx="7060290" cy="6994525"/>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97465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537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735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872404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93715" y="597450"/>
            <a:ext cx="2355091" cy="299995"/>
          </a:xfrm>
          <a:prstGeom prst="rect">
            <a:avLst/>
          </a:prstGeom>
        </p:spPr>
      </p:pic>
    </p:spTree>
    <p:extLst>
      <p:ext uri="{BB962C8B-B14F-4D97-AF65-F5344CB8AC3E}">
        <p14:creationId xmlns:p14="http://schemas.microsoft.com/office/powerpoint/2010/main" val="1161750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06768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3039097"/>
            <a:ext cx="6625824" cy="565027"/>
          </a:xfrm>
          <a:prstGeom prst="rect">
            <a:avLst/>
          </a:prstGeo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6625824"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93716" y="597451"/>
            <a:ext cx="2355091" cy="299995"/>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865971" y="0"/>
            <a:ext cx="5570504" cy="6994525"/>
          </a:xfrm>
          <a:prstGeom prst="rect">
            <a:avLst/>
          </a:prstGeom>
        </p:spPr>
      </p:pic>
    </p:spTree>
    <p:extLst>
      <p:ext uri="{BB962C8B-B14F-4D97-AF65-F5344CB8AC3E}">
        <p14:creationId xmlns:p14="http://schemas.microsoft.com/office/powerpoint/2010/main" val="1996982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4097" y="3954457"/>
            <a:ext cx="10958008"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4098" y="2117165"/>
            <a:ext cx="10973733"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7537" y="479494"/>
            <a:ext cx="2560756" cy="411378"/>
          </a:xfrm>
          <a:prstGeom prst="rect">
            <a:avLst/>
          </a:prstGeom>
        </p:spPr>
      </p:pic>
    </p:spTree>
    <p:extLst>
      <p:ext uri="{BB962C8B-B14F-4D97-AF65-F5344CB8AC3E}">
        <p14:creationId xmlns:p14="http://schemas.microsoft.com/office/powerpoint/2010/main" val="2714975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709517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4097" y="3954457"/>
            <a:ext cx="10958008"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4098" y="2117165"/>
            <a:ext cx="10973733"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7537" y="479494"/>
            <a:ext cx="2560756" cy="411378"/>
          </a:xfrm>
          <a:prstGeom prst="rect">
            <a:avLst/>
          </a:prstGeom>
        </p:spPr>
      </p:pic>
    </p:spTree>
    <p:extLst>
      <p:ext uri="{BB962C8B-B14F-4D97-AF65-F5344CB8AC3E}">
        <p14:creationId xmlns:p14="http://schemas.microsoft.com/office/powerpoint/2010/main" val="4150220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364098" y="2125663"/>
            <a:ext cx="8535126"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364098" y="2125678"/>
            <a:ext cx="8535126" cy="1828786"/>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364098" y="3955788"/>
            <a:ext cx="8535126"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607537" y="479494"/>
            <a:ext cx="2560756" cy="411378"/>
          </a:xfrm>
          <a:prstGeom prst="rect">
            <a:avLst/>
          </a:prstGeom>
        </p:spPr>
      </p:pic>
    </p:spTree>
    <p:extLst>
      <p:ext uri="{BB962C8B-B14F-4D97-AF65-F5344CB8AC3E}">
        <p14:creationId xmlns:p14="http://schemas.microsoft.com/office/powerpoint/2010/main" val="283127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0" name="Picture 9"/>
          <p:cNvPicPr preferRelativeResize="0">
            <a:picLocks noChangeAspect="1"/>
          </p:cNvPicPr>
          <p:nvPr userDrawn="1"/>
        </p:nvPicPr>
        <p:blipFill rotWithShape="1">
          <a:blip r:embed="rId2">
            <a:extLst>
              <a:ext uri="{28A0092B-C50C-407E-A947-70E740481C1C}">
                <a14:useLocalDpi xmlns:a14="http://schemas.microsoft.com/office/drawing/2010/main" val="0"/>
              </a:ext>
            </a:extLst>
          </a:blip>
          <a:srcRect l="21570" r="3226"/>
          <a:stretch/>
        </p:blipFill>
        <p:spPr>
          <a:xfrm>
            <a:off x="-1" y="-7620"/>
            <a:ext cx="12436475" cy="6994524"/>
          </a:xfrm>
          <a:prstGeom prst="rect">
            <a:avLst/>
          </a:prstGeom>
        </p:spPr>
      </p:pic>
      <p:sp>
        <p:nvSpPr>
          <p:cNvPr id="18" name="Rectangle 17"/>
          <p:cNvSpPr/>
          <p:nvPr userDrawn="1"/>
        </p:nvSpPr>
        <p:spPr bwMode="gray">
          <a:xfrm>
            <a:off x="364098" y="2125663"/>
            <a:ext cx="6096518" cy="3657600"/>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64095" y="2125663"/>
            <a:ext cx="6096521" cy="1828800"/>
          </a:xfrm>
          <a:noFill/>
        </p:spPr>
        <p:txBody>
          <a:bodyPr lIns="146304" tIns="91440" rIns="146304" bIns="91440" anchor="t" anchorCtr="0"/>
          <a:lstStyle>
            <a:lvl1pPr>
              <a:defRPr sz="48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364599" y="3954458"/>
            <a:ext cx="609601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607537" y="479494"/>
            <a:ext cx="2560756" cy="411378"/>
          </a:xfrm>
          <a:prstGeom prst="rect">
            <a:avLst/>
          </a:prstGeom>
        </p:spPr>
      </p:pic>
    </p:spTree>
    <p:extLst>
      <p:ext uri="{BB962C8B-B14F-4D97-AF65-F5344CB8AC3E}">
        <p14:creationId xmlns:p14="http://schemas.microsoft.com/office/powerpoint/2010/main" val="1591887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841" r="10155"/>
          <a:stretch/>
        </p:blipFill>
        <p:spPr>
          <a:xfrm>
            <a:off x="1" y="1"/>
            <a:ext cx="12436475" cy="6994525"/>
          </a:xfrm>
          <a:prstGeom prst="rect">
            <a:avLst/>
          </a:prstGeom>
        </p:spPr>
      </p:pic>
      <p:sp>
        <p:nvSpPr>
          <p:cNvPr id="17" name="Rectangle 16"/>
          <p:cNvSpPr/>
          <p:nvPr userDrawn="1"/>
        </p:nvSpPr>
        <p:spPr bwMode="gray">
          <a:xfrm>
            <a:off x="365643" y="2125663"/>
            <a:ext cx="6096518"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65577" y="2123925"/>
            <a:ext cx="6096518" cy="1830538"/>
          </a:xfrm>
          <a:noFill/>
        </p:spPr>
        <p:txBody>
          <a:bodyPr lIns="146304" tIns="91440" rIns="146304" bIns="91440" anchor="t" anchorCtr="0"/>
          <a:lstStyle>
            <a:lvl1pPr>
              <a:defRPr sz="48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365577" y="3957640"/>
            <a:ext cx="609651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607537" y="479494"/>
            <a:ext cx="2560756" cy="411378"/>
          </a:xfrm>
          <a:prstGeom prst="rect">
            <a:avLst/>
          </a:prstGeom>
        </p:spPr>
      </p:pic>
    </p:spTree>
    <p:extLst>
      <p:ext uri="{BB962C8B-B14F-4D97-AF65-F5344CB8AC3E}">
        <p14:creationId xmlns:p14="http://schemas.microsoft.com/office/powerpoint/2010/main" val="2687201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2615" t="9" r="22292" b="-10"/>
          <a:stretch/>
        </p:blipFill>
        <p:spPr bwMode="gray">
          <a:xfrm flipH="1">
            <a:off x="1" y="2"/>
            <a:ext cx="12436475" cy="6994525"/>
          </a:xfrm>
          <a:prstGeom prst="rect">
            <a:avLst/>
          </a:prstGeom>
        </p:spPr>
      </p:pic>
      <p:sp>
        <p:nvSpPr>
          <p:cNvPr id="17" name="Rectangle 16"/>
          <p:cNvSpPr/>
          <p:nvPr userDrawn="1"/>
        </p:nvSpPr>
        <p:spPr bwMode="gray">
          <a:xfrm>
            <a:off x="365577" y="2125663"/>
            <a:ext cx="6096518" cy="3657600"/>
          </a:xfrm>
          <a:prstGeom prst="rect">
            <a:avLst/>
          </a:prstGeom>
          <a:solidFill>
            <a:schemeClr val="accent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65577" y="2123925"/>
            <a:ext cx="6096518" cy="1830538"/>
          </a:xfrm>
          <a:noFill/>
        </p:spPr>
        <p:txBody>
          <a:bodyPr lIns="146304" tIns="91440" rIns="146304" bIns="91440" anchor="t" anchorCtr="0"/>
          <a:lstStyle>
            <a:lvl1pPr>
              <a:defRPr sz="48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365577" y="3957640"/>
            <a:ext cx="609651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607537" y="479495"/>
            <a:ext cx="2560756" cy="411377"/>
          </a:xfrm>
          <a:prstGeom prst="rect">
            <a:avLst/>
          </a:prstGeom>
        </p:spPr>
      </p:pic>
    </p:spTree>
    <p:extLst>
      <p:ext uri="{BB962C8B-B14F-4D97-AF65-F5344CB8AC3E}">
        <p14:creationId xmlns:p14="http://schemas.microsoft.com/office/powerpoint/2010/main" val="15806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2895" t="14739" r="27678" b="6913"/>
          <a:stretch/>
        </p:blipFill>
        <p:spPr>
          <a:xfrm>
            <a:off x="1" y="0"/>
            <a:ext cx="12436475" cy="6994524"/>
          </a:xfrm>
          <a:prstGeom prst="rect">
            <a:avLst/>
          </a:prstGeom>
        </p:spPr>
      </p:pic>
      <p:sp>
        <p:nvSpPr>
          <p:cNvPr id="17" name="Rectangle 16"/>
          <p:cNvSpPr/>
          <p:nvPr userDrawn="1"/>
        </p:nvSpPr>
        <p:spPr bwMode="gray">
          <a:xfrm>
            <a:off x="366185" y="2125663"/>
            <a:ext cx="7315822"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64598" y="2123925"/>
            <a:ext cx="7315822"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364598" y="3946526"/>
            <a:ext cx="7315822"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607537" y="479494"/>
            <a:ext cx="2560760" cy="411378"/>
          </a:xfrm>
          <a:prstGeom prst="rect">
            <a:avLst/>
          </a:prstGeom>
        </p:spPr>
      </p:pic>
    </p:spTree>
    <p:extLst>
      <p:ext uri="{BB962C8B-B14F-4D97-AF65-F5344CB8AC3E}">
        <p14:creationId xmlns:p14="http://schemas.microsoft.com/office/powerpoint/2010/main" val="770194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p:cNvPicPr>
          <p:nvPr userDrawn="1"/>
        </p:nvPicPr>
        <p:blipFill rotWithShape="1">
          <a:blip r:embed="rId2">
            <a:extLst>
              <a:ext uri="{28A0092B-C50C-407E-A947-70E740481C1C}">
                <a14:useLocalDpi xmlns:a14="http://schemas.microsoft.com/office/drawing/2010/main" val="0"/>
              </a:ext>
            </a:extLst>
          </a:blip>
          <a:srcRect l="14520" t="-117" r="10501" b="118"/>
          <a:stretch/>
        </p:blipFill>
        <p:spPr>
          <a:xfrm>
            <a:off x="1" y="-1"/>
            <a:ext cx="12436475" cy="6994526"/>
          </a:xfrm>
          <a:prstGeom prst="rect">
            <a:avLst/>
          </a:prstGeom>
        </p:spPr>
      </p:pic>
      <p:sp>
        <p:nvSpPr>
          <p:cNvPr id="18" name="Rectangle 17"/>
          <p:cNvSpPr/>
          <p:nvPr userDrawn="1"/>
        </p:nvSpPr>
        <p:spPr bwMode="gray">
          <a:xfrm>
            <a:off x="365577" y="1211264"/>
            <a:ext cx="6096518" cy="3657600"/>
          </a:xfrm>
          <a:prstGeom prst="rect">
            <a:avLst/>
          </a:prstGeom>
          <a:solidFill>
            <a:schemeClr val="accent4">
              <a:alpha val="7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65577" y="1211265"/>
            <a:ext cx="6096518" cy="1828801"/>
          </a:xfrm>
          <a:noFill/>
        </p:spPr>
        <p:txBody>
          <a:bodyPr vert="horz" wrap="square" lIns="146304" tIns="91440" rIns="146304" bIns="91440" rtlCol="0" anchor="t" anchorCtr="0">
            <a:noAutofit/>
          </a:bodyPr>
          <a:lstStyle>
            <a:lvl1pPr>
              <a:defRPr lang="en-US" sz="48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365577" y="3040063"/>
            <a:ext cx="6096518"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607537" y="479494"/>
            <a:ext cx="2560760" cy="411378"/>
          </a:xfrm>
          <a:prstGeom prst="rect">
            <a:avLst/>
          </a:prstGeom>
        </p:spPr>
      </p:pic>
    </p:spTree>
    <p:extLst>
      <p:ext uri="{BB962C8B-B14F-4D97-AF65-F5344CB8AC3E}">
        <p14:creationId xmlns:p14="http://schemas.microsoft.com/office/powerpoint/2010/main" val="1911752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1"/>
            <a:ext cx="12436475" cy="699452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365577" y="2125663"/>
            <a:ext cx="7315822" cy="3657600"/>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365577" y="2125663"/>
            <a:ext cx="7315822" cy="1828800"/>
          </a:xfrm>
          <a:noFill/>
        </p:spPr>
        <p:txBody>
          <a:bodyPr lIns="146304" tIns="91440" rIns="146304" bIns="91440" anchor="t" anchorCtr="0"/>
          <a:lstStyle>
            <a:lvl1pPr>
              <a:defRPr sz="48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365577" y="3952875"/>
            <a:ext cx="7315822"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607537" y="479494"/>
            <a:ext cx="2560756" cy="411378"/>
          </a:xfrm>
          <a:prstGeom prst="rect">
            <a:avLst/>
          </a:prstGeom>
        </p:spPr>
      </p:pic>
    </p:spTree>
    <p:extLst>
      <p:ext uri="{BB962C8B-B14F-4D97-AF65-F5344CB8AC3E}">
        <p14:creationId xmlns:p14="http://schemas.microsoft.com/office/powerpoint/2010/main" val="695992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365536" y="1211287"/>
            <a:ext cx="9754430"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536" y="1209973"/>
            <a:ext cx="9754430"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365643" y="3954464"/>
            <a:ext cx="9754430"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65048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365536" y="1211287"/>
            <a:ext cx="9754430"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65536" y="1209973"/>
            <a:ext cx="9754430"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562268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097" y="2125664"/>
            <a:ext cx="11706162"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4450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515" y="2125664"/>
            <a:ext cx="11705315"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5958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643" y="2125664"/>
            <a:ext cx="11705315"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1638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64098" y="295276"/>
            <a:ext cx="11706162" cy="915988"/>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4097" y="1211264"/>
            <a:ext cx="11706164" cy="202675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0749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64097" y="1212850"/>
            <a:ext cx="1170616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34944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4097" y="1212851"/>
            <a:ext cx="11706164" cy="2092881"/>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303298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4097" y="1212851"/>
            <a:ext cx="11706164" cy="2092881"/>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407858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4096" y="1212849"/>
            <a:ext cx="5608797"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0617" y="1212849"/>
            <a:ext cx="5609644"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9846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4096" y="1212849"/>
            <a:ext cx="5608797"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2095" y="1212849"/>
            <a:ext cx="5608797"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984865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4096" y="1212851"/>
            <a:ext cx="5608797"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2095" y="1212851"/>
            <a:ext cx="5608165"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058119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66050" y="1212851"/>
            <a:ext cx="5608797"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2095" y="1212851"/>
            <a:ext cx="5608165"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26044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59969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5638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971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452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80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64098" y="1221159"/>
            <a:ext cx="11706162"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18378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4097" y="1211263"/>
            <a:ext cx="11706162"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722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18247" y="1"/>
            <a:ext cx="12434704" cy="6994521"/>
          </a:xfrm>
          <a:prstGeom prst="rect">
            <a:avLst/>
          </a:prstGeom>
        </p:spPr>
      </p:pic>
      <p:sp>
        <p:nvSpPr>
          <p:cNvPr id="2" name="Rectangle 1"/>
          <p:cNvSpPr/>
          <p:nvPr/>
        </p:nvSpPr>
        <p:spPr bwMode="auto">
          <a:xfrm>
            <a:off x="274638" y="2119164"/>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p:nvSpPr>
        <p:spPr bwMode="auto">
          <a:xfrm>
            <a:off x="278781" y="6240432"/>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366951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p:nvSpPr>
        <p:spPr bwMode="auto">
          <a:xfrm>
            <a:off x="366142" y="205460"/>
            <a:ext cx="3017487" cy="548634"/>
          </a:xfrm>
          <a:prstGeom prst="rect">
            <a:avLst/>
          </a:prstGeom>
        </p:spPr>
        <p:txBody>
          <a:bodyPr vert="horz" wrap="square" lIns="146283" tIns="109712" rIns="146283" bIns="109712"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505156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617123"/>
      </p:ext>
    </p:extLst>
  </p:cSld>
  <p:clrMapOvr>
    <a:masterClrMapping/>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78605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3965678"/>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608063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55264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85908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3333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30579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4414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3488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53029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0726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2212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5575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89463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9367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80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238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79570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57963205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4749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12070970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33185" y="369155"/>
            <a:ext cx="12047835" cy="6081351"/>
          </a:xfrm>
          <a:prstGeom prst="rect">
            <a:avLst/>
          </a:prstGeom>
        </p:spPr>
        <p:txBody>
          <a:bodyPr vert="horz" lIns="93247" tIns="46623" rIns="93247" bIns="4662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 </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2020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367643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theme" Target="../theme/theme3.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image" Target="../media/image1.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27.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slideLayout" Target="../slideLayouts/slideLayout151.xml"/><Relationship Id="rId55" Type="http://schemas.openxmlformats.org/officeDocument/2006/relationships/slideLayout" Target="../slideLayouts/slideLayout156.xml"/><Relationship Id="rId63" Type="http://schemas.openxmlformats.org/officeDocument/2006/relationships/slideLayout" Target="../slideLayouts/slideLayout16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3" Type="http://schemas.openxmlformats.org/officeDocument/2006/relationships/slideLayout" Target="../slideLayouts/slideLayout154.xml"/><Relationship Id="rId58" Type="http://schemas.openxmlformats.org/officeDocument/2006/relationships/slideLayout" Target="../slideLayouts/slideLayout159.xml"/><Relationship Id="rId5" Type="http://schemas.openxmlformats.org/officeDocument/2006/relationships/slideLayout" Target="../slideLayouts/slideLayout106.xml"/><Relationship Id="rId61" Type="http://schemas.openxmlformats.org/officeDocument/2006/relationships/slideLayout" Target="../slideLayouts/slideLayout162.xml"/><Relationship Id="rId19" Type="http://schemas.openxmlformats.org/officeDocument/2006/relationships/slideLayout" Target="../slideLayouts/slideLayout12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56" Type="http://schemas.openxmlformats.org/officeDocument/2006/relationships/slideLayout" Target="../slideLayouts/slideLayout157.xml"/><Relationship Id="rId64" Type="http://schemas.openxmlformats.org/officeDocument/2006/relationships/slideLayout" Target="../slideLayouts/slideLayout165.xml"/><Relationship Id="rId8" Type="http://schemas.openxmlformats.org/officeDocument/2006/relationships/slideLayout" Target="../slideLayouts/slideLayout109.xml"/><Relationship Id="rId51" Type="http://schemas.openxmlformats.org/officeDocument/2006/relationships/slideLayout" Target="../slideLayouts/slideLayout152.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59" Type="http://schemas.openxmlformats.org/officeDocument/2006/relationships/slideLayout" Target="../slideLayouts/slideLayout160.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54" Type="http://schemas.openxmlformats.org/officeDocument/2006/relationships/slideLayout" Target="../slideLayouts/slideLayout155.xml"/><Relationship Id="rId62" Type="http://schemas.openxmlformats.org/officeDocument/2006/relationships/slideLayout" Target="../slideLayouts/slideLayout16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 Id="rId57" Type="http://schemas.openxmlformats.org/officeDocument/2006/relationships/slideLayout" Target="../slideLayouts/slideLayout158.xml"/><Relationship Id="rId10" Type="http://schemas.openxmlformats.org/officeDocument/2006/relationships/slideLayout" Target="../slideLayouts/slideLayout111.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slideLayout" Target="../slideLayouts/slideLayout153.xml"/><Relationship Id="rId60" Type="http://schemas.openxmlformats.org/officeDocument/2006/relationships/slideLayout" Target="../slideLayouts/slideLayout161.xml"/><Relationship Id="rId65" Type="http://schemas.openxmlformats.org/officeDocument/2006/relationships/theme" Target="../theme/theme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39"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tags" Target="../tags/tag1.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6.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29" Type="http://schemas.openxmlformats.org/officeDocument/2006/relationships/image" Target="../media/image1.png"/><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image" Target="../media/image44.emf"/><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oleObject" Target="../embeddings/oleObject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image" Target="../media/image46.emf"/><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theme" Target="../theme/theme7.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9" r:id="rId24"/>
    <p:sldLayoutId id="2147484367" r:id="rId25"/>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4098" y="295276"/>
            <a:ext cx="11706162"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4097" y="1212852"/>
            <a:ext cx="11706164"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84209" y="1876087"/>
            <a:ext cx="4298019" cy="545848"/>
          </a:xfrm>
          <a:prstGeom prst="rect">
            <a:avLst/>
          </a:prstGeom>
        </p:spPr>
      </p:pic>
    </p:spTree>
    <p:extLst>
      <p:ext uri="{BB962C8B-B14F-4D97-AF65-F5344CB8AC3E}">
        <p14:creationId xmlns:p14="http://schemas.microsoft.com/office/powerpoint/2010/main" val="3211979617"/>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 id="2147484296" r:id="rId25"/>
    <p:sldLayoutId id="2147484297" r:id="rId26"/>
    <p:sldLayoutId id="2147484298" r:id="rId27"/>
    <p:sldLayoutId id="2147484299" r:id="rId28"/>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ACBF0"/>
          </p15:clr>
        </p15:guide>
        <p15:guide id="2" pos="749">
          <p15:clr>
            <a:srgbClr val="5ACBF0"/>
          </p15:clr>
        </p15:guide>
        <p15:guide id="3" pos="1325">
          <p15:clr>
            <a:srgbClr val="5ACBF0"/>
          </p15:clr>
        </p15:guide>
        <p15:guide id="4" pos="1901">
          <p15:clr>
            <a:srgbClr val="5ACBF0"/>
          </p15:clr>
        </p15:guide>
        <p15:guide id="5" pos="2477">
          <p15:clr>
            <a:srgbClr val="5ACBF0"/>
          </p15:clr>
        </p15:guide>
        <p15:guide id="6" pos="3053">
          <p15:clr>
            <a:srgbClr val="5ACBF0"/>
          </p15:clr>
        </p15:guide>
        <p15:guide id="7" pos="3629">
          <p15:clr>
            <a:srgbClr val="5ACBF0"/>
          </p15:clr>
        </p15:guide>
        <p15:guide id="8" pos="4205">
          <p15:clr>
            <a:srgbClr val="5ACBF0"/>
          </p15:clr>
        </p15:guide>
        <p15:guide id="9" pos="4781">
          <p15:clr>
            <a:srgbClr val="5ACBF0"/>
          </p15:clr>
        </p15:guide>
        <p15:guide id="10" pos="5357">
          <p15:clr>
            <a:srgbClr val="5ACBF0"/>
          </p15:clr>
        </p15:guide>
        <p15:guide id="11" pos="5702">
          <p15:clr>
            <a:srgbClr val="5ACBF0"/>
          </p15:clr>
        </p15:guide>
        <p15:guide id="12" pos="288">
          <p15:clr>
            <a:srgbClr val="C35EA4"/>
          </p15:clr>
        </p15:guide>
        <p15:guide id="13" pos="5587">
          <p15:clr>
            <a:srgbClr val="C35EA4"/>
          </p15:clr>
        </p15:guide>
        <p15:guide id="14" orient="horz" pos="187">
          <p15:clr>
            <a:srgbClr val="5ACBF0"/>
          </p15:clr>
        </p15:guide>
        <p15:guide id="15" orient="horz" pos="763">
          <p15:clr>
            <a:srgbClr val="5ACBF0"/>
          </p15:clr>
        </p15:guide>
        <p15:guide id="16" orient="horz" pos="1339">
          <p15:clr>
            <a:srgbClr val="5ACBF0"/>
          </p15:clr>
        </p15:guide>
        <p15:guide id="17" orient="horz" pos="1915">
          <p15:clr>
            <a:srgbClr val="5ACBF0"/>
          </p15:clr>
        </p15:guide>
        <p15:guide id="18" orient="horz" pos="2491">
          <p15:clr>
            <a:srgbClr val="5ACBF0"/>
          </p15:clr>
        </p15:guide>
        <p15:guide id="19" orient="horz" pos="3067">
          <p15:clr>
            <a:srgbClr val="5ACBF0"/>
          </p15:clr>
        </p15:guide>
        <p15:guide id="20" orient="horz" pos="3643">
          <p15:clr>
            <a:srgbClr val="5ACBF0"/>
          </p15:clr>
        </p15:guide>
        <p15:guide id="21" orient="horz" pos="4219">
          <p15:clr>
            <a:srgbClr val="5ACBF0"/>
          </p15:clr>
        </p15:guide>
        <p15:guide id="22" orient="horz" pos="4104">
          <p15:clr>
            <a:srgbClr val="C35EA4"/>
          </p15:clr>
        </p15:guide>
        <p15:guide id="23" orient="horz" pos="302">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90969326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5" r:id="rId26"/>
    <p:sldLayoutId id="2147484366"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097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6"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097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ZoneTexte 37">
            <a:extLst>
              <a:ext uri="{FF2B5EF4-FFF2-40B4-BE49-F238E27FC236}">
                <a16:creationId xmlns:a16="http://schemas.microsoft.com/office/drawing/2014/main" id="{0653E2BE-E4CB-40B2-9E78-2AFBCC8FC132}"/>
              </a:ext>
            </a:extLst>
          </p:cNvPr>
          <p:cNvSpPr txBox="1"/>
          <p:nvPr userDrawn="1"/>
        </p:nvSpPr>
        <p:spPr>
          <a:xfrm rot="16200000">
            <a:off x="3997000" y="3177344"/>
            <a:ext cx="907364" cy="8894743"/>
          </a:xfrm>
          <a:prstGeom prst="rect">
            <a:avLst/>
          </a:prstGeom>
          <a:noFill/>
        </p:spPr>
        <p:txBody>
          <a:bodyPr wrap="none" lIns="0" tIns="0" rIns="0" bIns="0" rtlCol="0">
            <a:spAutoFit/>
          </a:bodyPr>
          <a:lstStyle/>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75D4"/>
                </a:solidFill>
                <a:effectLst/>
                <a:uLnTx/>
                <a:uFillTx/>
                <a:latin typeface="Segoe UI Semibold"/>
                <a:ea typeface="+mn-ea"/>
                <a:cs typeface="+mn-cs"/>
              </a:rPr>
              <a:t>Dark theme colors</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Neutrals</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Blues</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Accent colors</a:t>
            </a:r>
          </a:p>
        </p:txBody>
      </p:sp>
      <p:sp>
        <p:nvSpPr>
          <p:cNvPr id="187" name="ZoneTexte 37">
            <a:extLst>
              <a:ext uri="{FF2B5EF4-FFF2-40B4-BE49-F238E27FC236}">
                <a16:creationId xmlns:a16="http://schemas.microsoft.com/office/drawing/2014/main" id="{3A27348D-9295-419E-BAF4-BE68474A5215}"/>
              </a:ext>
            </a:extLst>
          </p:cNvPr>
          <p:cNvSpPr txBox="1"/>
          <p:nvPr userDrawn="1"/>
        </p:nvSpPr>
        <p:spPr>
          <a:xfrm>
            <a:off x="12604970" y="0"/>
            <a:ext cx="926536" cy="5101397"/>
          </a:xfrm>
          <a:prstGeom prst="rect">
            <a:avLst/>
          </a:prstGeom>
          <a:noFill/>
        </p:spPr>
        <p:txBody>
          <a:bodyPr wrap="none" lIns="0" tIns="0" rIns="0" bIns="0" rtlCol="0">
            <a:spAutoFit/>
          </a:bodyPr>
          <a:lstStyle/>
          <a:p>
            <a:pPr marL="0" marR="0" lvl="0" indent="0" algn="l"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75D4"/>
                </a:solidFill>
                <a:effectLst/>
                <a:uLnTx/>
                <a:uFillTx/>
                <a:latin typeface="Segoe UI Semibold"/>
                <a:ea typeface="+mn-ea"/>
                <a:cs typeface="+mn-cs"/>
              </a:rPr>
              <a:t>Light theme colors</a:t>
            </a: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Neutrals</a:t>
            </a: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Blues</a:t>
            </a: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l"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Accent colors</a:t>
            </a:r>
          </a:p>
        </p:txBody>
      </p:sp>
      <p:grpSp>
        <p:nvGrpSpPr>
          <p:cNvPr id="188" name="Group 187">
            <a:extLst>
              <a:ext uri="{FF2B5EF4-FFF2-40B4-BE49-F238E27FC236}">
                <a16:creationId xmlns:a16="http://schemas.microsoft.com/office/drawing/2014/main" id="{E68F204B-112B-440E-88DD-EA00BFE9A603}"/>
              </a:ext>
            </a:extLst>
          </p:cNvPr>
          <p:cNvGrpSpPr/>
          <p:nvPr userDrawn="1"/>
        </p:nvGrpSpPr>
        <p:grpSpPr>
          <a:xfrm>
            <a:off x="12594498" y="471340"/>
            <a:ext cx="1530078" cy="2282919"/>
            <a:chOff x="1974777" y="2538489"/>
            <a:chExt cx="1088232" cy="2686031"/>
          </a:xfrm>
        </p:grpSpPr>
        <p:sp>
          <p:nvSpPr>
            <p:cNvPr id="189" name="Rectangle : coins arrondis 93">
              <a:extLst>
                <a:ext uri="{FF2B5EF4-FFF2-40B4-BE49-F238E27FC236}">
                  <a16:creationId xmlns:a16="http://schemas.microsoft.com/office/drawing/2014/main" id="{13150210-F2D4-4252-BFEA-F6395596DE95}"/>
                </a:ext>
              </a:extLst>
            </p:cNvPr>
            <p:cNvSpPr/>
            <p:nvPr userDrawn="1"/>
          </p:nvSpPr>
          <p:spPr bwMode="auto">
            <a:xfrm>
              <a:off x="1979898" y="2538489"/>
              <a:ext cx="1080000" cy="2686031"/>
            </a:xfrm>
            <a:prstGeom prst="roundRect">
              <a:avLst>
                <a:gd name="adj" fmla="val 3839"/>
              </a:avLst>
            </a:prstGeom>
            <a:solidFill>
              <a:schemeClr val="bg1"/>
            </a:solidFill>
            <a:ln w="12700">
              <a:solidFill>
                <a:srgbClr val="F0F0F0"/>
              </a:solidFill>
              <a:headEnd type="none" w="med" len="med"/>
              <a:tailEnd type="none" w="med" len="med"/>
            </a:ln>
            <a:effectLst>
              <a:outerShdw blurRad="101600" dist="38100" dir="5400000" algn="t" rotWithShape="0">
                <a:schemeClr val="tx1">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00" tIns="72000" rIns="54000" bIns="72000" numCol="1" spcCol="0" rtlCol="0" fromWordArt="0" anchor="t" anchorCtr="0" forceAA="0" compatLnSpc="1">
              <a:prstTxWarp prst="textNoShape">
                <a:avLst/>
              </a:prstTxWarp>
              <a:noAutofit/>
            </a:bodyPr>
            <a:lstStyle/>
            <a:p>
              <a:pPr algn="l" defTabSz="792508" fontAlgn="base">
                <a:spcBef>
                  <a:spcPct val="0"/>
                </a:spcBef>
              </a:pPr>
              <a:r>
                <a:rPr lang="en-US" sz="510" kern="1200">
                  <a:solidFill>
                    <a:srgbClr val="1B1B1B"/>
                  </a:solidFill>
                  <a:latin typeface="+mj-lt"/>
                  <a:ea typeface="+mn-ea"/>
                  <a:cs typeface="Segoe UI" pitchFamily="34" charset="0"/>
                </a:rPr>
                <a:t>White                                                        #FFFFFF</a:t>
              </a:r>
            </a:p>
            <a:p>
              <a:pPr defTabSz="792508" fontAlgn="base">
                <a:spcBef>
                  <a:spcPct val="0"/>
                </a:spcBef>
              </a:pPr>
              <a:r>
                <a:rPr lang="en-US" sz="510">
                  <a:solidFill>
                    <a:srgbClr val="1B1B1B"/>
                  </a:solidFill>
                  <a:cs typeface="Segoe UI" pitchFamily="34" charset="0"/>
                </a:rPr>
                <a:t>Content card background </a:t>
              </a:r>
            </a:p>
            <a:p>
              <a:pPr defTabSz="792508" fontAlgn="base">
                <a:spcBef>
                  <a:spcPct val="0"/>
                </a:spcBef>
              </a:pPr>
              <a:r>
                <a:rPr lang="en-US" sz="510">
                  <a:solidFill>
                    <a:srgbClr val="1B1B1B"/>
                  </a:solidFill>
                  <a:cs typeface="Segoe UI" pitchFamily="34" charset="0"/>
                </a:rPr>
                <a:t>Default inverse type</a:t>
              </a:r>
            </a:p>
          </p:txBody>
        </p:sp>
        <p:sp>
          <p:nvSpPr>
            <p:cNvPr id="190" name="Rectangle : coins arrondis 91">
              <a:extLst>
                <a:ext uri="{FF2B5EF4-FFF2-40B4-BE49-F238E27FC236}">
                  <a16:creationId xmlns:a16="http://schemas.microsoft.com/office/drawing/2014/main" id="{87033174-FBFC-4E73-8D3C-DDF3623FF3FB}"/>
                </a:ext>
              </a:extLst>
            </p:cNvPr>
            <p:cNvSpPr/>
            <p:nvPr userDrawn="1"/>
          </p:nvSpPr>
          <p:spPr bwMode="auto">
            <a:xfrm>
              <a:off x="1976240" y="2978982"/>
              <a:ext cx="1080000" cy="360000"/>
            </a:xfrm>
            <a:prstGeom prst="rect">
              <a:avLst/>
            </a:prstGeom>
            <a:solidFill>
              <a:srgbClr val="FBFBFB"/>
            </a:solidFill>
            <a:ln w="12700">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rgbClr val="1B1B1B"/>
                  </a:solidFill>
                  <a:latin typeface="+mj-lt"/>
                  <a:ea typeface="Segoe UI" pitchFamily="34" charset="0"/>
                  <a:cs typeface="Segoe UI" pitchFamily="34" charset="0"/>
                </a:rPr>
                <a:t>LT Gray 1                                                  #FBFBFB</a:t>
              </a:r>
            </a:p>
            <a:p>
              <a:pPr defTabSz="792508" fontAlgn="base">
                <a:spcBef>
                  <a:spcPct val="0"/>
                </a:spcBef>
                <a:spcAft>
                  <a:spcPct val="0"/>
                </a:spcAft>
              </a:pPr>
              <a:r>
                <a:rPr lang="en-US" sz="510">
                  <a:solidFill>
                    <a:srgbClr val="1B1B1B"/>
                  </a:solidFill>
                  <a:ea typeface="Segoe UI" pitchFamily="34" charset="0"/>
                  <a:cs typeface="Segoe UI" pitchFamily="34" charset="0"/>
                </a:rPr>
                <a:t>Default background</a:t>
              </a:r>
            </a:p>
          </p:txBody>
        </p:sp>
        <p:sp>
          <p:nvSpPr>
            <p:cNvPr id="191" name="Rectangle : coins arrondis 89">
              <a:extLst>
                <a:ext uri="{FF2B5EF4-FFF2-40B4-BE49-F238E27FC236}">
                  <a16:creationId xmlns:a16="http://schemas.microsoft.com/office/drawing/2014/main" id="{76738C13-4EBA-4DF6-9020-42C5FE325481}"/>
                </a:ext>
              </a:extLst>
            </p:cNvPr>
            <p:cNvSpPr/>
            <p:nvPr userDrawn="1"/>
          </p:nvSpPr>
          <p:spPr bwMode="auto">
            <a:xfrm>
              <a:off x="1974777" y="3338982"/>
              <a:ext cx="1080000" cy="360000"/>
            </a:xfrm>
            <a:prstGeom prst="rect">
              <a:avLst/>
            </a:prstGeom>
            <a:solidFill>
              <a:srgbClr val="F0F0F0"/>
            </a:solidFill>
            <a:ln w="12700">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rgbClr val="1B1B1B"/>
                  </a:solidFill>
                  <a:latin typeface="+mj-lt"/>
                  <a:ea typeface="Segoe UI" pitchFamily="34" charset="0"/>
                  <a:cs typeface="Segoe UI" pitchFamily="34" charset="0"/>
                </a:rPr>
                <a:t>LT Gray 2                                                  #F0F0F0</a:t>
              </a:r>
            </a:p>
            <a:p>
              <a:pPr defTabSz="792508" fontAlgn="base">
                <a:spcBef>
                  <a:spcPct val="0"/>
                </a:spcBef>
                <a:spcAft>
                  <a:spcPct val="0"/>
                </a:spcAft>
              </a:pPr>
              <a:r>
                <a:rPr lang="en-US" sz="510">
                  <a:solidFill>
                    <a:srgbClr val="1B1B1B"/>
                  </a:solidFill>
                  <a:ea typeface="Segoe UI" pitchFamily="34" charset="0"/>
                  <a:cs typeface="Segoe UI" pitchFamily="34" charset="0"/>
                </a:rPr>
                <a:t>Default border stroke</a:t>
              </a:r>
            </a:p>
          </p:txBody>
        </p:sp>
        <p:sp>
          <p:nvSpPr>
            <p:cNvPr id="192" name="Rectangle : coins arrondis 131">
              <a:extLst>
                <a:ext uri="{FF2B5EF4-FFF2-40B4-BE49-F238E27FC236}">
                  <a16:creationId xmlns:a16="http://schemas.microsoft.com/office/drawing/2014/main" id="{1CA16769-FD98-4835-8CA5-C593A8D164BF}"/>
                </a:ext>
              </a:extLst>
            </p:cNvPr>
            <p:cNvSpPr/>
            <p:nvPr userDrawn="1"/>
          </p:nvSpPr>
          <p:spPr bwMode="auto">
            <a:xfrm>
              <a:off x="1979898" y="3698093"/>
              <a:ext cx="1080000" cy="360000"/>
            </a:xfrm>
            <a:prstGeom prst="rect">
              <a:avLst/>
            </a:prstGeom>
            <a:solidFill>
              <a:srgbClr val="C8C8C8"/>
            </a:solidFill>
            <a:ln w="12700">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rgbClr val="1B1B1B"/>
                  </a:solidFill>
                  <a:latin typeface="+mj-lt"/>
                  <a:ea typeface="Segoe UI" pitchFamily="34" charset="0"/>
                  <a:cs typeface="Segoe UI" pitchFamily="34" charset="0"/>
                </a:rPr>
                <a:t>LT </a:t>
              </a:r>
              <a:r>
                <a:rPr lang="en-US" sz="510" kern="1200">
                  <a:solidFill>
                    <a:srgbClr val="1B1B1B"/>
                  </a:solidFill>
                  <a:latin typeface="+mj-lt"/>
                  <a:ea typeface="Segoe UI" pitchFamily="34" charset="0"/>
                  <a:cs typeface="Segoe UI" pitchFamily="34" charset="0"/>
                </a:rPr>
                <a:t>Gray 3                                                #C8C8C8</a:t>
              </a:r>
            </a:p>
            <a:p>
              <a:pPr defTabSz="792508" fontAlgn="base">
                <a:spcBef>
                  <a:spcPct val="0"/>
                </a:spcBef>
                <a:spcAft>
                  <a:spcPct val="0"/>
                </a:spcAft>
              </a:pPr>
              <a:r>
                <a:rPr lang="en-US" sz="510">
                  <a:solidFill>
                    <a:srgbClr val="1B1B1B"/>
                  </a:solidFill>
                  <a:ea typeface="Segoe UI" pitchFamily="34" charset="0"/>
                  <a:cs typeface="Segoe UI" pitchFamily="34" charset="0"/>
                </a:rPr>
                <a:t>Disabled fill</a:t>
              </a:r>
            </a:p>
          </p:txBody>
        </p:sp>
        <p:sp>
          <p:nvSpPr>
            <p:cNvPr id="193" name="Rectangle : coins arrondis 87">
              <a:extLst>
                <a:ext uri="{FF2B5EF4-FFF2-40B4-BE49-F238E27FC236}">
                  <a16:creationId xmlns:a16="http://schemas.microsoft.com/office/drawing/2014/main" id="{15C34BB6-917D-4EAA-B4DB-7886A80C4303}"/>
                </a:ext>
              </a:extLst>
            </p:cNvPr>
            <p:cNvSpPr/>
            <p:nvPr userDrawn="1"/>
          </p:nvSpPr>
          <p:spPr bwMode="auto">
            <a:xfrm>
              <a:off x="1979898" y="4058093"/>
              <a:ext cx="1080000" cy="360000"/>
            </a:xfrm>
            <a:prstGeom prst="rect">
              <a:avLst/>
            </a:prstGeom>
            <a:solidFill>
              <a:srgbClr val="A3A3A3"/>
            </a:solidFill>
            <a:ln w="12700">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rgbClr val="1B1B1B"/>
                  </a:solidFill>
                  <a:latin typeface="+mj-lt"/>
                  <a:ea typeface="Segoe UI" pitchFamily="34" charset="0"/>
                  <a:cs typeface="Segoe UI" pitchFamily="34" charset="0"/>
                </a:rPr>
                <a:t>LT </a:t>
              </a:r>
              <a:r>
                <a:rPr lang="en-US" sz="510" kern="1200">
                  <a:solidFill>
                    <a:srgbClr val="1B1B1B"/>
                  </a:solidFill>
                  <a:latin typeface="+mj-lt"/>
                  <a:ea typeface="Segoe UI" pitchFamily="34" charset="0"/>
                  <a:cs typeface="Segoe UI" pitchFamily="34" charset="0"/>
                </a:rPr>
                <a:t>Gray 4                                                #A3A3A3</a:t>
              </a:r>
            </a:p>
            <a:p>
              <a:pPr defTabSz="792508" fontAlgn="base">
                <a:spcBef>
                  <a:spcPct val="0"/>
                </a:spcBef>
                <a:spcAft>
                  <a:spcPct val="0"/>
                </a:spcAft>
              </a:pPr>
              <a:r>
                <a:rPr lang="en-US" sz="510">
                  <a:solidFill>
                    <a:srgbClr val="1B1B1B"/>
                  </a:solidFill>
                  <a:ea typeface="Segoe UI" pitchFamily="34" charset="0"/>
                  <a:cs typeface="Segoe UI" pitchFamily="34" charset="0"/>
                </a:rPr>
                <a:t>Disabled text</a:t>
              </a:r>
            </a:p>
          </p:txBody>
        </p:sp>
        <p:sp>
          <p:nvSpPr>
            <p:cNvPr id="194" name="Rectangle : coins arrondis 73">
              <a:extLst>
                <a:ext uri="{FF2B5EF4-FFF2-40B4-BE49-F238E27FC236}">
                  <a16:creationId xmlns:a16="http://schemas.microsoft.com/office/drawing/2014/main" id="{A1C00452-6773-4D0D-AE1F-90EA2E548880}"/>
                </a:ext>
              </a:extLst>
            </p:cNvPr>
            <p:cNvSpPr/>
            <p:nvPr userDrawn="1"/>
          </p:nvSpPr>
          <p:spPr bwMode="auto">
            <a:xfrm>
              <a:off x="1982553" y="4416155"/>
              <a:ext cx="1080000" cy="360000"/>
            </a:xfrm>
            <a:prstGeom prst="rect">
              <a:avLst/>
            </a:prstGeom>
            <a:solidFill>
              <a:srgbClr val="646464"/>
            </a:solidFill>
            <a:ln w="12700">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gradFill>
                    <a:gsLst>
                      <a:gs pos="0">
                        <a:srgbClr val="FFFFFF"/>
                      </a:gs>
                      <a:gs pos="100000">
                        <a:srgbClr val="FFFFFF"/>
                      </a:gs>
                    </a:gsLst>
                    <a:lin ang="5400000" scaled="0"/>
                  </a:gradFill>
                  <a:latin typeface="+mj-lt"/>
                  <a:ea typeface="Segoe UI" pitchFamily="34" charset="0"/>
                  <a:cs typeface="Segoe UI" pitchFamily="34" charset="0"/>
                </a:rPr>
                <a:t>LT </a:t>
              </a:r>
              <a:r>
                <a:rPr lang="en-US" sz="510" kern="1200">
                  <a:gradFill>
                    <a:gsLst>
                      <a:gs pos="0">
                        <a:srgbClr val="FFFFFF"/>
                      </a:gs>
                      <a:gs pos="100000">
                        <a:srgbClr val="FFFFFF"/>
                      </a:gs>
                    </a:gsLst>
                    <a:lin ang="5400000" scaled="0"/>
                  </a:gradFill>
                  <a:latin typeface="+mj-lt"/>
                  <a:ea typeface="Segoe UI" pitchFamily="34" charset="0"/>
                  <a:cs typeface="Segoe UI" pitchFamily="34" charset="0"/>
                </a:rPr>
                <a:t>Gray 5                                                #646464</a:t>
              </a:r>
            </a:p>
            <a:p>
              <a:pPr defTabSz="792508" fontAlgn="base">
                <a:spcBef>
                  <a:spcPct val="0"/>
                </a:spcBef>
                <a:spcAft>
                  <a:spcPct val="0"/>
                </a:spcAft>
              </a:pPr>
              <a:r>
                <a:rPr lang="en-US" sz="510">
                  <a:gradFill>
                    <a:gsLst>
                      <a:gs pos="0">
                        <a:srgbClr val="FFFFFF"/>
                      </a:gs>
                      <a:gs pos="100000">
                        <a:srgbClr val="FFFFFF"/>
                      </a:gs>
                    </a:gsLst>
                    <a:lin ang="5400000" scaled="0"/>
                  </a:gradFill>
                  <a:ea typeface="Segoe UI" pitchFamily="34" charset="0"/>
                  <a:cs typeface="Segoe UI" pitchFamily="34" charset="0"/>
                </a:rPr>
                <a:t>Secondary text</a:t>
              </a:r>
            </a:p>
          </p:txBody>
        </p:sp>
        <p:sp>
          <p:nvSpPr>
            <p:cNvPr id="195" name="Rectangle : coins arrondis 85">
              <a:extLst>
                <a:ext uri="{FF2B5EF4-FFF2-40B4-BE49-F238E27FC236}">
                  <a16:creationId xmlns:a16="http://schemas.microsoft.com/office/drawing/2014/main" id="{80A7F501-67D7-461F-8F34-C1EBBD16D4E1}"/>
                </a:ext>
              </a:extLst>
            </p:cNvPr>
            <p:cNvSpPr/>
            <p:nvPr userDrawn="1"/>
          </p:nvSpPr>
          <p:spPr bwMode="auto">
            <a:xfrm>
              <a:off x="1983009" y="4776155"/>
              <a:ext cx="1080000" cy="360000"/>
            </a:xfrm>
            <a:prstGeom prst="rect">
              <a:avLst/>
            </a:prstGeom>
            <a:solidFill>
              <a:srgbClr val="1B1B1B"/>
            </a:solidFill>
            <a:ln w="12700">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gradFill>
                    <a:gsLst>
                      <a:gs pos="0">
                        <a:srgbClr val="FFFFFF"/>
                      </a:gs>
                      <a:gs pos="100000">
                        <a:srgbClr val="FFFFFF"/>
                      </a:gs>
                    </a:gsLst>
                    <a:lin ang="5400000" scaled="0"/>
                  </a:gradFill>
                  <a:latin typeface="+mj-lt"/>
                  <a:ea typeface="Segoe UI" pitchFamily="34" charset="0"/>
                  <a:cs typeface="Segoe UI" pitchFamily="34" charset="0"/>
                </a:rPr>
                <a:t>LT Gray 6                                                  #1B1B1B</a:t>
              </a:r>
            </a:p>
            <a:p>
              <a:pPr defTabSz="792508" fontAlgn="base">
                <a:spcBef>
                  <a:spcPct val="0"/>
                </a:spcBef>
                <a:spcAft>
                  <a:spcPct val="0"/>
                </a:spcAft>
              </a:pPr>
              <a:r>
                <a:rPr lang="en-US" sz="510">
                  <a:gradFill>
                    <a:gsLst>
                      <a:gs pos="0">
                        <a:srgbClr val="FFFFFF"/>
                      </a:gs>
                      <a:gs pos="100000">
                        <a:srgbClr val="FFFFFF"/>
                      </a:gs>
                    </a:gsLst>
                    <a:lin ang="5400000" scaled="0"/>
                  </a:gradFill>
                  <a:ea typeface="Segoe UI" pitchFamily="34" charset="0"/>
                  <a:cs typeface="Segoe UI" pitchFamily="34" charset="0"/>
                </a:rPr>
                <a:t>Default text</a:t>
              </a:r>
            </a:p>
          </p:txBody>
        </p:sp>
      </p:grpSp>
      <p:grpSp>
        <p:nvGrpSpPr>
          <p:cNvPr id="196" name="Group 195">
            <a:extLst>
              <a:ext uri="{FF2B5EF4-FFF2-40B4-BE49-F238E27FC236}">
                <a16:creationId xmlns:a16="http://schemas.microsoft.com/office/drawing/2014/main" id="{136500CC-88DD-4DCA-AE38-B27308A88C58}"/>
              </a:ext>
            </a:extLst>
          </p:cNvPr>
          <p:cNvGrpSpPr/>
          <p:nvPr userDrawn="1"/>
        </p:nvGrpSpPr>
        <p:grpSpPr>
          <a:xfrm>
            <a:off x="477057" y="7175623"/>
            <a:ext cx="4147776" cy="673139"/>
            <a:chOff x="9656229" y="2980412"/>
            <a:chExt cx="4101581" cy="792000"/>
          </a:xfrm>
        </p:grpSpPr>
        <p:sp>
          <p:nvSpPr>
            <p:cNvPr id="197" name="Rectangle : coins arrondis 133">
              <a:extLst>
                <a:ext uri="{FF2B5EF4-FFF2-40B4-BE49-F238E27FC236}">
                  <a16:creationId xmlns:a16="http://schemas.microsoft.com/office/drawing/2014/main" id="{EA3F2EEC-C978-4E6D-BB5D-75C4711DCDA3}"/>
                </a:ext>
              </a:extLst>
            </p:cNvPr>
            <p:cNvSpPr/>
            <p:nvPr userDrawn="1"/>
          </p:nvSpPr>
          <p:spPr bwMode="auto">
            <a:xfrm>
              <a:off x="9656229" y="2980412"/>
              <a:ext cx="4101581" cy="792000"/>
            </a:xfrm>
            <a:prstGeom prst="roundRect">
              <a:avLst>
                <a:gd name="adj" fmla="val 4093"/>
              </a:avLst>
            </a:prstGeom>
            <a:solidFill>
              <a:srgbClr val="000000"/>
            </a:solidFill>
            <a:ln w="12700">
              <a:solidFill>
                <a:srgbClr val="3D3D3D"/>
              </a:solidFill>
              <a:headEnd type="none" w="med" len="med"/>
              <a:tailEnd type="none" w="med" len="med"/>
            </a:ln>
            <a:effectLst>
              <a:outerShdw blurRad="101600" dist="38100" dir="5400000" algn="t" rotWithShape="0">
                <a:schemeClr val="tx1">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chemeClr val="bg1"/>
                  </a:solidFill>
                  <a:latin typeface="+mj-lt"/>
                  <a:cs typeface="Segoe UI" pitchFamily="34" charset="0"/>
                </a:rPr>
                <a:t>Black</a:t>
              </a:r>
            </a:p>
            <a:p>
              <a:pPr defTabSz="792508" fontAlgn="base">
                <a:spcBef>
                  <a:spcPct val="0"/>
                </a:spcBef>
              </a:pPr>
              <a:r>
                <a:rPr lang="en-US" sz="510">
                  <a:solidFill>
                    <a:schemeClr val="bg1"/>
                  </a:solidFill>
                  <a:cs typeface="Segoe UI" pitchFamily="34" charset="0"/>
                </a:rPr>
                <a:t>#000000</a:t>
              </a:r>
            </a:p>
            <a:p>
              <a:pPr defTabSz="792508" fontAlgn="base">
                <a:spcBef>
                  <a:spcPct val="0"/>
                </a:spcBef>
              </a:pPr>
              <a:endParaRPr lang="en-US" sz="510">
                <a:solidFill>
                  <a:schemeClr val="bg1"/>
                </a:solidFill>
                <a:cs typeface="Segoe UI" pitchFamily="34" charset="0"/>
              </a:endParaRPr>
            </a:p>
            <a:p>
              <a:pPr defTabSz="792508" fontAlgn="base">
                <a:spcBef>
                  <a:spcPct val="0"/>
                </a:spcBef>
              </a:pPr>
              <a:r>
                <a:rPr lang="en-US" sz="510">
                  <a:solidFill>
                    <a:schemeClr val="bg1"/>
                  </a:solidFill>
                  <a:cs typeface="Segoe UI" pitchFamily="34" charset="0"/>
                </a:rPr>
                <a:t>Default </a:t>
              </a:r>
            </a:p>
            <a:p>
              <a:pPr defTabSz="792508" fontAlgn="base">
                <a:spcBef>
                  <a:spcPct val="0"/>
                </a:spcBef>
              </a:pPr>
              <a:r>
                <a:rPr lang="en-US" sz="510">
                  <a:solidFill>
                    <a:schemeClr val="bg1"/>
                  </a:solidFill>
                  <a:cs typeface="Segoe UI" pitchFamily="34" charset="0"/>
                </a:rPr>
                <a:t>inverse </a:t>
              </a:r>
            </a:p>
            <a:p>
              <a:pPr defTabSz="792508" fontAlgn="base">
                <a:spcBef>
                  <a:spcPct val="0"/>
                </a:spcBef>
              </a:pPr>
              <a:r>
                <a:rPr lang="en-US" sz="510">
                  <a:solidFill>
                    <a:schemeClr val="bg1"/>
                  </a:solidFill>
                  <a:cs typeface="Segoe UI" pitchFamily="34" charset="0"/>
                </a:rPr>
                <a:t>type</a:t>
              </a:r>
            </a:p>
          </p:txBody>
        </p:sp>
        <p:sp>
          <p:nvSpPr>
            <p:cNvPr id="198" name="Rectangle : coins arrondis 95">
              <a:extLst>
                <a:ext uri="{FF2B5EF4-FFF2-40B4-BE49-F238E27FC236}">
                  <a16:creationId xmlns:a16="http://schemas.microsoft.com/office/drawing/2014/main" id="{27B1FF5F-A92F-412E-833D-C69C5057B4AF}"/>
                </a:ext>
              </a:extLst>
            </p:cNvPr>
            <p:cNvSpPr/>
            <p:nvPr userDrawn="1"/>
          </p:nvSpPr>
          <p:spPr bwMode="auto">
            <a:xfrm>
              <a:off x="10137132" y="2986694"/>
              <a:ext cx="702058" cy="784800"/>
            </a:xfrm>
            <a:prstGeom prst="roundRect">
              <a:avLst>
                <a:gd name="adj" fmla="val 4832"/>
              </a:avLst>
            </a:prstGeom>
            <a:solidFill>
              <a:srgbClr val="33333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chemeClr val="bg1"/>
                  </a:solidFill>
                  <a:latin typeface="+mj-lt"/>
                  <a:cs typeface="Segoe UI" pitchFamily="34" charset="0"/>
                </a:rPr>
                <a:t>DT Gray 1</a:t>
              </a:r>
            </a:p>
            <a:p>
              <a:pPr defTabSz="792508" fontAlgn="base">
                <a:spcBef>
                  <a:spcPct val="0"/>
                </a:spcBef>
              </a:pPr>
              <a:r>
                <a:rPr lang="en-US" sz="510">
                  <a:solidFill>
                    <a:schemeClr val="bg1"/>
                  </a:solidFill>
                  <a:cs typeface="Segoe UI" pitchFamily="34" charset="0"/>
                </a:rPr>
                <a:t>#333333</a:t>
              </a:r>
            </a:p>
            <a:p>
              <a:pPr defTabSz="792508" fontAlgn="base">
                <a:spcBef>
                  <a:spcPct val="0"/>
                </a:spcBef>
              </a:pPr>
              <a:endParaRPr lang="en-US" sz="510">
                <a:solidFill>
                  <a:schemeClr val="bg1"/>
                </a:solidFill>
                <a:cs typeface="Segoe UI" pitchFamily="34" charset="0"/>
              </a:endParaRPr>
            </a:p>
            <a:p>
              <a:pPr defTabSz="792508" fontAlgn="base">
                <a:spcBef>
                  <a:spcPct val="0"/>
                </a:spcBef>
              </a:pPr>
              <a:r>
                <a:rPr lang="en-US" sz="510">
                  <a:solidFill>
                    <a:schemeClr val="bg1"/>
                  </a:solidFill>
                  <a:cs typeface="Segoe UI" pitchFamily="34" charset="0"/>
                </a:rPr>
                <a:t>Default</a:t>
              </a:r>
            </a:p>
            <a:p>
              <a:pPr defTabSz="792508" fontAlgn="base">
                <a:spcBef>
                  <a:spcPct val="0"/>
                </a:spcBef>
              </a:pPr>
              <a:r>
                <a:rPr lang="en-US" sz="510">
                  <a:solidFill>
                    <a:schemeClr val="bg1"/>
                  </a:solidFill>
                  <a:cs typeface="Segoe UI" pitchFamily="34" charset="0"/>
                </a:rPr>
                <a:t>background</a:t>
              </a:r>
            </a:p>
          </p:txBody>
        </p:sp>
        <p:sp>
          <p:nvSpPr>
            <p:cNvPr id="199" name="Rectangle : coins arrondis 97">
              <a:extLst>
                <a:ext uri="{FF2B5EF4-FFF2-40B4-BE49-F238E27FC236}">
                  <a16:creationId xmlns:a16="http://schemas.microsoft.com/office/drawing/2014/main" id="{53B21D9C-A7B3-4386-864D-D29FE178BD29}"/>
                </a:ext>
              </a:extLst>
            </p:cNvPr>
            <p:cNvSpPr/>
            <p:nvPr userDrawn="1"/>
          </p:nvSpPr>
          <p:spPr bwMode="auto">
            <a:xfrm>
              <a:off x="10652555" y="2987587"/>
              <a:ext cx="744286" cy="784800"/>
            </a:xfrm>
            <a:prstGeom prst="roundRect">
              <a:avLst>
                <a:gd name="adj" fmla="val 4352"/>
              </a:avLst>
            </a:prstGeom>
            <a:solidFill>
              <a:srgbClr val="37373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spcAft>
                  <a:spcPct val="0"/>
                </a:spcAft>
              </a:pPr>
              <a:r>
                <a:rPr lang="en-US" sz="510">
                  <a:solidFill>
                    <a:schemeClr val="bg1"/>
                  </a:solidFill>
                  <a:latin typeface="+mj-lt"/>
                  <a:ea typeface="Segoe UI" pitchFamily="34" charset="0"/>
                  <a:cs typeface="Segoe UI" pitchFamily="34" charset="0"/>
                </a:rPr>
                <a:t>DT Gray 2</a:t>
              </a:r>
            </a:p>
            <a:p>
              <a:pPr defTabSz="792508" fontAlgn="base">
                <a:spcBef>
                  <a:spcPct val="0"/>
                </a:spcBef>
                <a:spcAft>
                  <a:spcPct val="0"/>
                </a:spcAft>
              </a:pPr>
              <a:r>
                <a:rPr lang="en-US" sz="510">
                  <a:solidFill>
                    <a:schemeClr val="bg1"/>
                  </a:solidFill>
                  <a:ea typeface="Segoe UI" pitchFamily="34" charset="0"/>
                  <a:cs typeface="Segoe UI" pitchFamily="34" charset="0"/>
                </a:rPr>
                <a:t>#373737</a:t>
              </a:r>
            </a:p>
            <a:p>
              <a:pPr defTabSz="792508" fontAlgn="base">
                <a:spcBef>
                  <a:spcPct val="0"/>
                </a:spcBef>
                <a:spcAft>
                  <a:spcPct val="0"/>
                </a:spcAft>
              </a:pPr>
              <a:endParaRPr lang="en-US" sz="510">
                <a:solidFill>
                  <a:schemeClr val="bg1"/>
                </a:solidFill>
                <a:ea typeface="Segoe UI" pitchFamily="34" charset="0"/>
                <a:cs typeface="Segoe UI" pitchFamily="34" charset="0"/>
              </a:endParaRPr>
            </a:p>
            <a:p>
              <a:pPr defTabSz="792508" fontAlgn="base">
                <a:spcBef>
                  <a:spcPct val="0"/>
                </a:spcBef>
                <a:spcAft>
                  <a:spcPct val="0"/>
                </a:spcAft>
              </a:pPr>
              <a:r>
                <a:rPr lang="en-US" sz="510">
                  <a:solidFill>
                    <a:schemeClr val="bg1"/>
                  </a:solidFill>
                  <a:ea typeface="Segoe UI" pitchFamily="34" charset="0"/>
                  <a:cs typeface="Segoe UI" pitchFamily="34" charset="0"/>
                </a:rPr>
                <a:t>Content </a:t>
              </a:r>
            </a:p>
            <a:p>
              <a:pPr defTabSz="792508" fontAlgn="base">
                <a:spcBef>
                  <a:spcPct val="0"/>
                </a:spcBef>
                <a:spcAft>
                  <a:spcPct val="0"/>
                </a:spcAft>
              </a:pPr>
              <a:r>
                <a:rPr lang="en-US" sz="510">
                  <a:solidFill>
                    <a:schemeClr val="bg1"/>
                  </a:solidFill>
                  <a:ea typeface="Segoe UI" pitchFamily="34" charset="0"/>
                  <a:cs typeface="Segoe UI" pitchFamily="34" charset="0"/>
                </a:rPr>
                <a:t>card</a:t>
              </a:r>
            </a:p>
            <a:p>
              <a:pPr defTabSz="792508" fontAlgn="base">
                <a:spcBef>
                  <a:spcPct val="0"/>
                </a:spcBef>
                <a:spcAft>
                  <a:spcPct val="0"/>
                </a:spcAft>
              </a:pPr>
              <a:r>
                <a:rPr lang="en-US" sz="510">
                  <a:solidFill>
                    <a:schemeClr val="bg1"/>
                  </a:solidFill>
                  <a:ea typeface="Segoe UI" pitchFamily="34" charset="0"/>
                  <a:cs typeface="Segoe UI" pitchFamily="34" charset="0"/>
                </a:rPr>
                <a:t>background</a:t>
              </a:r>
            </a:p>
          </p:txBody>
        </p:sp>
        <p:sp>
          <p:nvSpPr>
            <p:cNvPr id="200" name="Rectangle : coins arrondis 99">
              <a:extLst>
                <a:ext uri="{FF2B5EF4-FFF2-40B4-BE49-F238E27FC236}">
                  <a16:creationId xmlns:a16="http://schemas.microsoft.com/office/drawing/2014/main" id="{E4E7C60B-18EC-493D-99C3-11B7516AB315}"/>
                </a:ext>
              </a:extLst>
            </p:cNvPr>
            <p:cNvSpPr/>
            <p:nvPr userDrawn="1"/>
          </p:nvSpPr>
          <p:spPr bwMode="auto">
            <a:xfrm>
              <a:off x="11170605" y="2985313"/>
              <a:ext cx="705931" cy="784800"/>
            </a:xfrm>
            <a:prstGeom prst="roundRect">
              <a:avLst>
                <a:gd name="adj" fmla="val 4429"/>
              </a:avLst>
            </a:prstGeom>
            <a:solidFill>
              <a:srgbClr val="3B3B3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spcAft>
                  <a:spcPct val="0"/>
                </a:spcAft>
              </a:pPr>
              <a:r>
                <a:rPr lang="en-US" sz="510">
                  <a:solidFill>
                    <a:schemeClr val="bg1"/>
                  </a:solidFill>
                  <a:latin typeface="+mj-lt"/>
                  <a:ea typeface="Segoe UI" pitchFamily="34" charset="0"/>
                  <a:cs typeface="Segoe UI" pitchFamily="34" charset="0"/>
                </a:rPr>
                <a:t>DT Gray 3</a:t>
              </a:r>
            </a:p>
            <a:p>
              <a:pPr defTabSz="792508" fontAlgn="base">
                <a:spcBef>
                  <a:spcPct val="0"/>
                </a:spcBef>
                <a:spcAft>
                  <a:spcPct val="0"/>
                </a:spcAft>
              </a:pPr>
              <a:r>
                <a:rPr lang="en-US" sz="510">
                  <a:solidFill>
                    <a:schemeClr val="bg1"/>
                  </a:solidFill>
                  <a:ea typeface="Segoe UI" pitchFamily="34" charset="0"/>
                  <a:cs typeface="Segoe UI" pitchFamily="34" charset="0"/>
                </a:rPr>
                <a:t>#3B3B3B</a:t>
              </a:r>
            </a:p>
            <a:p>
              <a:pPr defTabSz="792508" fontAlgn="base">
                <a:spcBef>
                  <a:spcPct val="0"/>
                </a:spcBef>
                <a:spcAft>
                  <a:spcPct val="0"/>
                </a:spcAft>
              </a:pPr>
              <a:endParaRPr lang="en-US" sz="510">
                <a:solidFill>
                  <a:schemeClr val="bg1"/>
                </a:solidFill>
                <a:ea typeface="Segoe UI" pitchFamily="34" charset="0"/>
                <a:cs typeface="Segoe UI" pitchFamily="34" charset="0"/>
              </a:endParaRPr>
            </a:p>
            <a:p>
              <a:pPr defTabSz="792508" fontAlgn="base">
                <a:spcBef>
                  <a:spcPct val="0"/>
                </a:spcBef>
                <a:spcAft>
                  <a:spcPct val="0"/>
                </a:spcAft>
              </a:pPr>
              <a:r>
                <a:rPr lang="en-US" sz="510">
                  <a:solidFill>
                    <a:schemeClr val="bg1"/>
                  </a:solidFill>
                  <a:ea typeface="Segoe UI" pitchFamily="34" charset="0"/>
                  <a:cs typeface="Segoe UI" pitchFamily="34" charset="0"/>
                </a:rPr>
                <a:t>Default </a:t>
              </a:r>
            </a:p>
            <a:p>
              <a:pPr defTabSz="792508" fontAlgn="base">
                <a:spcBef>
                  <a:spcPct val="0"/>
                </a:spcBef>
                <a:spcAft>
                  <a:spcPct val="0"/>
                </a:spcAft>
              </a:pPr>
              <a:r>
                <a:rPr lang="en-US" sz="510">
                  <a:solidFill>
                    <a:schemeClr val="bg1"/>
                  </a:solidFill>
                  <a:ea typeface="Segoe UI" pitchFamily="34" charset="0"/>
                  <a:cs typeface="Segoe UI" pitchFamily="34" charset="0"/>
                </a:rPr>
                <a:t>border </a:t>
              </a:r>
            </a:p>
            <a:p>
              <a:pPr defTabSz="792508" fontAlgn="base">
                <a:spcBef>
                  <a:spcPct val="0"/>
                </a:spcBef>
                <a:spcAft>
                  <a:spcPct val="0"/>
                </a:spcAft>
              </a:pPr>
              <a:r>
                <a:rPr lang="en-US" sz="510">
                  <a:solidFill>
                    <a:schemeClr val="bg1"/>
                  </a:solidFill>
                  <a:ea typeface="Segoe UI" pitchFamily="34" charset="0"/>
                  <a:cs typeface="Segoe UI" pitchFamily="34" charset="0"/>
                </a:rPr>
                <a:t>stroke</a:t>
              </a:r>
            </a:p>
          </p:txBody>
        </p:sp>
        <p:sp>
          <p:nvSpPr>
            <p:cNvPr id="201" name="Rectangle : coins arrondis 135">
              <a:extLst>
                <a:ext uri="{FF2B5EF4-FFF2-40B4-BE49-F238E27FC236}">
                  <a16:creationId xmlns:a16="http://schemas.microsoft.com/office/drawing/2014/main" id="{C0535EDC-ABB8-4CC4-A094-16D87B5DCA72}"/>
                </a:ext>
              </a:extLst>
            </p:cNvPr>
            <p:cNvSpPr/>
            <p:nvPr userDrawn="1"/>
          </p:nvSpPr>
          <p:spPr bwMode="auto">
            <a:xfrm>
              <a:off x="11691905" y="2987587"/>
              <a:ext cx="735783" cy="784800"/>
            </a:xfrm>
            <a:prstGeom prst="roundRect">
              <a:avLst>
                <a:gd name="adj" fmla="val 4694"/>
              </a:avLst>
            </a:prstGeom>
            <a:solidFill>
              <a:srgbClr val="4D4D4D"/>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spcAft>
                  <a:spcPct val="0"/>
                </a:spcAft>
              </a:pPr>
              <a:r>
                <a:rPr lang="en-US" sz="510">
                  <a:solidFill>
                    <a:schemeClr val="bg1"/>
                  </a:solidFill>
                  <a:latin typeface="+mj-lt"/>
                  <a:ea typeface="Segoe UI" pitchFamily="34" charset="0"/>
                  <a:cs typeface="Segoe UI" pitchFamily="34" charset="0"/>
                </a:rPr>
                <a:t>DT Gray 4</a:t>
              </a:r>
            </a:p>
            <a:p>
              <a:pPr defTabSz="792508" fontAlgn="base">
                <a:spcBef>
                  <a:spcPct val="0"/>
                </a:spcBef>
                <a:spcAft>
                  <a:spcPct val="0"/>
                </a:spcAft>
              </a:pPr>
              <a:r>
                <a:rPr lang="en-US" sz="510">
                  <a:solidFill>
                    <a:schemeClr val="bg1"/>
                  </a:solidFill>
                  <a:ea typeface="Segoe UI" pitchFamily="34" charset="0"/>
                  <a:cs typeface="Segoe UI" pitchFamily="34" charset="0"/>
                </a:rPr>
                <a:t>#4D4D4D</a:t>
              </a:r>
            </a:p>
            <a:p>
              <a:pPr defTabSz="792508" fontAlgn="base">
                <a:spcBef>
                  <a:spcPct val="0"/>
                </a:spcBef>
                <a:spcAft>
                  <a:spcPct val="0"/>
                </a:spcAft>
              </a:pPr>
              <a:endParaRPr lang="en-US" sz="510">
                <a:solidFill>
                  <a:schemeClr val="bg1"/>
                </a:solidFill>
                <a:ea typeface="Segoe UI" pitchFamily="34" charset="0"/>
                <a:cs typeface="Segoe UI" pitchFamily="34" charset="0"/>
              </a:endParaRPr>
            </a:p>
            <a:p>
              <a:pPr defTabSz="792508" fontAlgn="base">
                <a:spcBef>
                  <a:spcPct val="0"/>
                </a:spcBef>
                <a:spcAft>
                  <a:spcPct val="0"/>
                </a:spcAft>
              </a:pPr>
              <a:r>
                <a:rPr lang="en-US" sz="510">
                  <a:solidFill>
                    <a:schemeClr val="bg1"/>
                  </a:solidFill>
                  <a:ea typeface="Segoe UI" pitchFamily="34" charset="0"/>
                  <a:cs typeface="Segoe UI" pitchFamily="34" charset="0"/>
                </a:rPr>
                <a:t>Disabled</a:t>
              </a:r>
            </a:p>
            <a:p>
              <a:pPr defTabSz="792508" fontAlgn="base">
                <a:spcBef>
                  <a:spcPct val="0"/>
                </a:spcBef>
                <a:spcAft>
                  <a:spcPct val="0"/>
                </a:spcAft>
              </a:pPr>
              <a:r>
                <a:rPr lang="en-US" sz="510">
                  <a:solidFill>
                    <a:schemeClr val="bg1"/>
                  </a:solidFill>
                  <a:ea typeface="Segoe UI" pitchFamily="34" charset="0"/>
                  <a:cs typeface="Segoe UI" pitchFamily="34" charset="0"/>
                </a:rPr>
                <a:t>fill</a:t>
              </a:r>
            </a:p>
          </p:txBody>
        </p:sp>
        <p:sp>
          <p:nvSpPr>
            <p:cNvPr id="202" name="Rectangle : coins arrondis 101">
              <a:extLst>
                <a:ext uri="{FF2B5EF4-FFF2-40B4-BE49-F238E27FC236}">
                  <a16:creationId xmlns:a16="http://schemas.microsoft.com/office/drawing/2014/main" id="{152E02FF-A638-468B-8784-43207B8FDCB9}"/>
                </a:ext>
              </a:extLst>
            </p:cNvPr>
            <p:cNvSpPr/>
            <p:nvPr userDrawn="1"/>
          </p:nvSpPr>
          <p:spPr bwMode="auto">
            <a:xfrm>
              <a:off x="12207951" y="2986694"/>
              <a:ext cx="687601" cy="784800"/>
            </a:xfrm>
            <a:prstGeom prst="roundRect">
              <a:avLst>
                <a:gd name="adj" fmla="val 4255"/>
              </a:avLst>
            </a:prstGeom>
            <a:solidFill>
              <a:srgbClr val="797979"/>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spcAft>
                  <a:spcPct val="0"/>
                </a:spcAft>
              </a:pPr>
              <a:r>
                <a:rPr lang="en-US" sz="510">
                  <a:solidFill>
                    <a:srgbClr val="050505"/>
                  </a:solidFill>
                  <a:latin typeface="+mj-lt"/>
                  <a:ea typeface="Segoe UI" pitchFamily="34" charset="0"/>
                  <a:cs typeface="Segoe UI" pitchFamily="34" charset="0"/>
                </a:rPr>
                <a:t>DT Gray56</a:t>
              </a:r>
            </a:p>
            <a:p>
              <a:pPr defTabSz="792508" fontAlgn="base">
                <a:spcBef>
                  <a:spcPct val="0"/>
                </a:spcBef>
                <a:spcAft>
                  <a:spcPct val="0"/>
                </a:spcAft>
              </a:pPr>
              <a:r>
                <a:rPr lang="en-US" sz="510">
                  <a:solidFill>
                    <a:srgbClr val="050505"/>
                  </a:solidFill>
                  <a:ea typeface="Segoe UI" pitchFamily="34" charset="0"/>
                  <a:cs typeface="Segoe UI" pitchFamily="34" charset="0"/>
                </a:rPr>
                <a:t>#797979</a:t>
              </a:r>
            </a:p>
            <a:p>
              <a:pPr defTabSz="792508" fontAlgn="base">
                <a:spcBef>
                  <a:spcPct val="0"/>
                </a:spcBef>
                <a:spcAft>
                  <a:spcPct val="0"/>
                </a:spcAft>
              </a:pPr>
              <a:endParaRPr lang="en-US" sz="510">
                <a:solidFill>
                  <a:srgbClr val="050505"/>
                </a:solidFill>
                <a:ea typeface="Segoe UI" pitchFamily="34" charset="0"/>
                <a:cs typeface="Segoe UI" pitchFamily="34" charset="0"/>
              </a:endParaRPr>
            </a:p>
            <a:p>
              <a:pPr defTabSz="792508" fontAlgn="base">
                <a:spcBef>
                  <a:spcPct val="0"/>
                </a:spcBef>
                <a:spcAft>
                  <a:spcPct val="0"/>
                </a:spcAft>
              </a:pPr>
              <a:r>
                <a:rPr lang="en-US" sz="510">
                  <a:solidFill>
                    <a:srgbClr val="050505"/>
                  </a:solidFill>
                  <a:ea typeface="Segoe UI" pitchFamily="34" charset="0"/>
                  <a:cs typeface="Segoe UI" pitchFamily="34" charset="0"/>
                </a:rPr>
                <a:t>Disabled</a:t>
              </a:r>
            </a:p>
            <a:p>
              <a:pPr defTabSz="792508" fontAlgn="base">
                <a:spcBef>
                  <a:spcPct val="0"/>
                </a:spcBef>
                <a:spcAft>
                  <a:spcPct val="0"/>
                </a:spcAft>
              </a:pPr>
              <a:r>
                <a:rPr lang="en-US" sz="510">
                  <a:solidFill>
                    <a:srgbClr val="050505"/>
                  </a:solidFill>
                  <a:ea typeface="Segoe UI" pitchFamily="34" charset="0"/>
                  <a:cs typeface="Segoe UI" pitchFamily="34" charset="0"/>
                </a:rPr>
                <a:t>text</a:t>
              </a:r>
            </a:p>
          </p:txBody>
        </p:sp>
        <p:sp>
          <p:nvSpPr>
            <p:cNvPr id="203" name="Rectangle : coins arrondis 103">
              <a:extLst>
                <a:ext uri="{FF2B5EF4-FFF2-40B4-BE49-F238E27FC236}">
                  <a16:creationId xmlns:a16="http://schemas.microsoft.com/office/drawing/2014/main" id="{7C1C2DF8-039B-460C-9187-8FA6A138BF96}"/>
                </a:ext>
              </a:extLst>
            </p:cNvPr>
            <p:cNvSpPr/>
            <p:nvPr userDrawn="1"/>
          </p:nvSpPr>
          <p:spPr bwMode="auto">
            <a:xfrm>
              <a:off x="12722752" y="2986694"/>
              <a:ext cx="735783" cy="784800"/>
            </a:xfrm>
            <a:prstGeom prst="roundRect">
              <a:avLst>
                <a:gd name="adj" fmla="val 4277"/>
              </a:avLst>
            </a:prstGeom>
            <a:solidFill>
              <a:srgbClr val="D1D1D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spcAft>
                  <a:spcPct val="0"/>
                </a:spcAft>
              </a:pPr>
              <a:r>
                <a:rPr lang="en-US" sz="510">
                  <a:solidFill>
                    <a:srgbClr val="050505"/>
                  </a:solidFill>
                  <a:latin typeface="+mj-lt"/>
                  <a:ea typeface="Segoe UI" pitchFamily="34" charset="0"/>
                  <a:cs typeface="Segoe UI" pitchFamily="34" charset="0"/>
                </a:rPr>
                <a:t>DT Gray 6</a:t>
              </a:r>
            </a:p>
            <a:p>
              <a:pPr defTabSz="792508" fontAlgn="base">
                <a:spcBef>
                  <a:spcPct val="0"/>
                </a:spcBef>
                <a:spcAft>
                  <a:spcPct val="0"/>
                </a:spcAft>
              </a:pPr>
              <a:r>
                <a:rPr lang="en-US" sz="510">
                  <a:solidFill>
                    <a:srgbClr val="050505"/>
                  </a:solidFill>
                  <a:ea typeface="Segoe UI" pitchFamily="34" charset="0"/>
                  <a:cs typeface="Segoe UI" pitchFamily="34" charset="0"/>
                </a:rPr>
                <a:t>#D1D1D1</a:t>
              </a:r>
            </a:p>
            <a:p>
              <a:pPr defTabSz="792508" fontAlgn="base">
                <a:spcBef>
                  <a:spcPct val="0"/>
                </a:spcBef>
                <a:spcAft>
                  <a:spcPct val="0"/>
                </a:spcAft>
              </a:pPr>
              <a:endParaRPr lang="en-US" sz="510">
                <a:solidFill>
                  <a:srgbClr val="050505"/>
                </a:solidFill>
                <a:ea typeface="Segoe UI" pitchFamily="34" charset="0"/>
                <a:cs typeface="Segoe UI" pitchFamily="34" charset="0"/>
              </a:endParaRPr>
            </a:p>
            <a:p>
              <a:pPr defTabSz="792508" fontAlgn="base">
                <a:spcBef>
                  <a:spcPct val="0"/>
                </a:spcBef>
                <a:spcAft>
                  <a:spcPct val="0"/>
                </a:spcAft>
              </a:pPr>
              <a:r>
                <a:rPr lang="en-US" sz="510">
                  <a:solidFill>
                    <a:srgbClr val="050505"/>
                  </a:solidFill>
                  <a:ea typeface="Segoe UI" pitchFamily="34" charset="0"/>
                  <a:cs typeface="Segoe UI" pitchFamily="34" charset="0"/>
                </a:rPr>
                <a:t>Secondary </a:t>
              </a:r>
            </a:p>
            <a:p>
              <a:pPr defTabSz="792508" fontAlgn="base">
                <a:spcBef>
                  <a:spcPct val="0"/>
                </a:spcBef>
                <a:spcAft>
                  <a:spcPct val="0"/>
                </a:spcAft>
              </a:pPr>
              <a:r>
                <a:rPr lang="en-US" sz="510">
                  <a:solidFill>
                    <a:srgbClr val="050505"/>
                  </a:solidFill>
                  <a:ea typeface="Segoe UI" pitchFamily="34" charset="0"/>
                  <a:cs typeface="Segoe UI" pitchFamily="34" charset="0"/>
                </a:rPr>
                <a:t>text</a:t>
              </a:r>
            </a:p>
          </p:txBody>
        </p:sp>
        <p:sp>
          <p:nvSpPr>
            <p:cNvPr id="204" name="Rectangle : coins arrondis 105">
              <a:extLst>
                <a:ext uri="{FF2B5EF4-FFF2-40B4-BE49-F238E27FC236}">
                  <a16:creationId xmlns:a16="http://schemas.microsoft.com/office/drawing/2014/main" id="{27EC88BF-5721-46FA-A5AF-1D3F45881A69}"/>
                </a:ext>
              </a:extLst>
            </p:cNvPr>
            <p:cNvSpPr/>
            <p:nvPr userDrawn="1"/>
          </p:nvSpPr>
          <p:spPr bwMode="auto">
            <a:xfrm>
              <a:off x="13237477" y="2986694"/>
              <a:ext cx="514800" cy="784800"/>
            </a:xfrm>
            <a:prstGeom prst="roundRect">
              <a:avLst>
                <a:gd name="adj" fmla="val 6187"/>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spcAft>
                  <a:spcPct val="0"/>
                </a:spcAft>
              </a:pPr>
              <a:r>
                <a:rPr lang="en-US" sz="510">
                  <a:solidFill>
                    <a:srgbClr val="050505"/>
                  </a:solidFill>
                  <a:latin typeface="+mj-lt"/>
                  <a:ea typeface="Segoe UI" pitchFamily="34" charset="0"/>
                  <a:cs typeface="Segoe UI" pitchFamily="34" charset="0"/>
                </a:rPr>
                <a:t>White</a:t>
              </a:r>
            </a:p>
            <a:p>
              <a:pPr defTabSz="792508" fontAlgn="base">
                <a:spcBef>
                  <a:spcPct val="0"/>
                </a:spcBef>
                <a:spcAft>
                  <a:spcPct val="0"/>
                </a:spcAft>
              </a:pPr>
              <a:r>
                <a:rPr lang="en-US" sz="510">
                  <a:solidFill>
                    <a:srgbClr val="050505"/>
                  </a:solidFill>
                  <a:ea typeface="Segoe UI" pitchFamily="34" charset="0"/>
                  <a:cs typeface="Segoe UI" pitchFamily="34" charset="0"/>
                </a:rPr>
                <a:t>#FFFFFF</a:t>
              </a:r>
            </a:p>
            <a:p>
              <a:pPr defTabSz="792508" fontAlgn="base">
                <a:spcBef>
                  <a:spcPct val="0"/>
                </a:spcBef>
                <a:spcAft>
                  <a:spcPct val="0"/>
                </a:spcAft>
              </a:pPr>
              <a:endParaRPr lang="en-US" sz="510">
                <a:solidFill>
                  <a:srgbClr val="050505"/>
                </a:solidFill>
                <a:ea typeface="Segoe UI" pitchFamily="34" charset="0"/>
                <a:cs typeface="Segoe UI" pitchFamily="34" charset="0"/>
              </a:endParaRPr>
            </a:p>
            <a:p>
              <a:pPr defTabSz="792508" fontAlgn="base">
                <a:spcBef>
                  <a:spcPct val="0"/>
                </a:spcBef>
                <a:spcAft>
                  <a:spcPct val="0"/>
                </a:spcAft>
              </a:pPr>
              <a:r>
                <a:rPr lang="en-US" sz="510">
                  <a:solidFill>
                    <a:srgbClr val="050505"/>
                  </a:solidFill>
                  <a:ea typeface="Segoe UI" pitchFamily="34" charset="0"/>
                  <a:cs typeface="Segoe UI" pitchFamily="34" charset="0"/>
                </a:rPr>
                <a:t>Default</a:t>
              </a:r>
            </a:p>
            <a:p>
              <a:pPr defTabSz="792508" fontAlgn="base">
                <a:spcBef>
                  <a:spcPct val="0"/>
                </a:spcBef>
                <a:spcAft>
                  <a:spcPct val="0"/>
                </a:spcAft>
              </a:pPr>
              <a:r>
                <a:rPr lang="en-US" sz="510">
                  <a:solidFill>
                    <a:srgbClr val="050505"/>
                  </a:solidFill>
                  <a:ea typeface="Segoe UI" pitchFamily="34" charset="0"/>
                  <a:cs typeface="Segoe UI" pitchFamily="34" charset="0"/>
                </a:rPr>
                <a:t>text</a:t>
              </a:r>
            </a:p>
          </p:txBody>
        </p:sp>
      </p:grpSp>
      <p:sp>
        <p:nvSpPr>
          <p:cNvPr id="205" name="Rectangle : coins arrondis 159">
            <a:extLst>
              <a:ext uri="{FF2B5EF4-FFF2-40B4-BE49-F238E27FC236}">
                <a16:creationId xmlns:a16="http://schemas.microsoft.com/office/drawing/2014/main" id="{2734B364-CDBE-4239-81DC-69577ECB5DB1}"/>
              </a:ext>
            </a:extLst>
          </p:cNvPr>
          <p:cNvSpPr/>
          <p:nvPr userDrawn="1"/>
        </p:nvSpPr>
        <p:spPr bwMode="auto">
          <a:xfrm>
            <a:off x="12594498" y="3179013"/>
            <a:ext cx="1530076" cy="1575223"/>
          </a:xfrm>
          <a:prstGeom prst="roundRect">
            <a:avLst>
              <a:gd name="adj" fmla="val 3839"/>
            </a:avLst>
          </a:prstGeom>
          <a:solidFill>
            <a:srgbClr val="0078D4"/>
          </a:solidFill>
          <a:ln w="12700">
            <a:noFill/>
            <a:headEnd type="none" w="med" len="med"/>
            <a:tailEnd type="none" w="med" len="med"/>
          </a:ln>
          <a:effectLst>
            <a:outerShdw blurRad="101600" dist="38100" dir="5400000" algn="t" rotWithShape="0">
              <a:schemeClr val="tx1">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896" tIns="61194" rIns="45896" bIns="61194" numCol="1" spcCol="0" rtlCol="0" fromWordArt="0" anchor="t" anchorCtr="0" forceAA="0" compatLnSpc="1">
            <a:prstTxWarp prst="textNoShape">
              <a:avLst/>
            </a:prstTxWarp>
            <a:noAutofit/>
          </a:bodyPr>
          <a:lstStyle/>
          <a:p>
            <a:pPr defTabSz="792508" fontAlgn="base">
              <a:spcBef>
                <a:spcPct val="0"/>
              </a:spcBef>
            </a:pPr>
            <a:r>
              <a:rPr lang="en-US" sz="510">
                <a:solidFill>
                  <a:schemeClr val="bg1"/>
                </a:solidFill>
                <a:latin typeface="+mj-lt"/>
                <a:cs typeface="Segoe UI" pitchFamily="34" charset="0"/>
              </a:rPr>
              <a:t>Core Blue                                                #0078D4</a:t>
            </a:r>
          </a:p>
          <a:p>
            <a:pPr defTabSz="792508" fontAlgn="base">
              <a:spcBef>
                <a:spcPct val="0"/>
              </a:spcBef>
            </a:pPr>
            <a:r>
              <a:rPr lang="en-US" sz="510">
                <a:solidFill>
                  <a:schemeClr val="bg1"/>
                </a:solidFill>
                <a:cs typeface="Segoe UI" pitchFamily="34" charset="0"/>
              </a:rPr>
              <a:t>Default blue fill</a:t>
            </a:r>
          </a:p>
        </p:txBody>
      </p:sp>
      <p:sp>
        <p:nvSpPr>
          <p:cNvPr id="206" name="Rectangle : coins arrondis 161">
            <a:extLst>
              <a:ext uri="{FF2B5EF4-FFF2-40B4-BE49-F238E27FC236}">
                <a16:creationId xmlns:a16="http://schemas.microsoft.com/office/drawing/2014/main" id="{DC3E2B16-8DA5-4C8A-AAFF-10E25A56031D}"/>
              </a:ext>
            </a:extLst>
          </p:cNvPr>
          <p:cNvSpPr/>
          <p:nvPr userDrawn="1"/>
        </p:nvSpPr>
        <p:spPr bwMode="auto">
          <a:xfrm>
            <a:off x="12594498" y="3461756"/>
            <a:ext cx="1530076" cy="305972"/>
          </a:xfrm>
          <a:prstGeom prst="rect">
            <a:avLst/>
          </a:prstGeom>
          <a:solidFill>
            <a:srgbClr val="0075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1194" tIns="45896" rIns="61194" bIns="45896"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chemeClr val="bg1"/>
                </a:solidFill>
                <a:latin typeface="+mj-lt"/>
                <a:ea typeface="Segoe UI" pitchFamily="34" charset="0"/>
                <a:cs typeface="Segoe UI" pitchFamily="34" charset="0"/>
              </a:rPr>
              <a:t>LT Blue 1                                                  #0075D4</a:t>
            </a:r>
          </a:p>
          <a:p>
            <a:pPr defTabSz="792508" fontAlgn="base">
              <a:spcBef>
                <a:spcPct val="0"/>
              </a:spcBef>
              <a:spcAft>
                <a:spcPct val="0"/>
              </a:spcAft>
            </a:pPr>
            <a:r>
              <a:rPr lang="en-US" sz="510">
                <a:solidFill>
                  <a:schemeClr val="bg1"/>
                </a:solidFill>
                <a:ea typeface="Segoe UI" pitchFamily="34" charset="0"/>
                <a:cs typeface="Segoe UI" pitchFamily="34" charset="0"/>
              </a:rPr>
              <a:t>Default blue text</a:t>
            </a:r>
          </a:p>
        </p:txBody>
      </p:sp>
      <p:sp>
        <p:nvSpPr>
          <p:cNvPr id="207" name="Rectangle : coins arrondis 163">
            <a:extLst>
              <a:ext uri="{FF2B5EF4-FFF2-40B4-BE49-F238E27FC236}">
                <a16:creationId xmlns:a16="http://schemas.microsoft.com/office/drawing/2014/main" id="{20CC8E41-E309-4059-A040-D6E1C945A0F7}"/>
              </a:ext>
            </a:extLst>
          </p:cNvPr>
          <p:cNvSpPr/>
          <p:nvPr userDrawn="1"/>
        </p:nvSpPr>
        <p:spPr bwMode="auto">
          <a:xfrm>
            <a:off x="12594497" y="3767728"/>
            <a:ext cx="1530076" cy="305972"/>
          </a:xfrm>
          <a:prstGeom prst="rect">
            <a:avLst/>
          </a:prstGeom>
          <a:solidFill>
            <a:srgbClr val="005FB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1194" tIns="45896" rIns="61194" bIns="45896"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chemeClr val="bg1"/>
                </a:solidFill>
                <a:latin typeface="+mj-lt"/>
                <a:ea typeface="Segoe UI" pitchFamily="34" charset="0"/>
                <a:cs typeface="Segoe UI" pitchFamily="34" charset="0"/>
              </a:rPr>
              <a:t>LT Blue 2                                                 #005FB7</a:t>
            </a:r>
          </a:p>
          <a:p>
            <a:pPr defTabSz="792508" fontAlgn="base">
              <a:spcBef>
                <a:spcPct val="0"/>
              </a:spcBef>
              <a:spcAft>
                <a:spcPct val="0"/>
              </a:spcAft>
            </a:pPr>
            <a:r>
              <a:rPr lang="en-US" sz="510">
                <a:solidFill>
                  <a:schemeClr val="bg1"/>
                </a:solidFill>
                <a:ea typeface="Segoe UI" pitchFamily="34" charset="0"/>
                <a:cs typeface="Segoe UI" pitchFamily="34" charset="0"/>
              </a:rPr>
              <a:t>Alternative blue</a:t>
            </a:r>
          </a:p>
        </p:txBody>
      </p:sp>
      <p:grpSp>
        <p:nvGrpSpPr>
          <p:cNvPr id="208" name="Group 207">
            <a:extLst>
              <a:ext uri="{FF2B5EF4-FFF2-40B4-BE49-F238E27FC236}">
                <a16:creationId xmlns:a16="http://schemas.microsoft.com/office/drawing/2014/main" id="{0D739AC9-0C72-4E32-AD88-015E96443F0C}"/>
              </a:ext>
            </a:extLst>
          </p:cNvPr>
          <p:cNvGrpSpPr/>
          <p:nvPr userDrawn="1"/>
        </p:nvGrpSpPr>
        <p:grpSpPr>
          <a:xfrm>
            <a:off x="12596556" y="5135126"/>
            <a:ext cx="1531750" cy="618938"/>
            <a:chOff x="449347" y="3587455"/>
            <a:chExt cx="1801967" cy="728229"/>
          </a:xfrm>
        </p:grpSpPr>
        <p:sp>
          <p:nvSpPr>
            <p:cNvPr id="209" name="Rectangle : coins arrondis 159">
              <a:extLst>
                <a:ext uri="{FF2B5EF4-FFF2-40B4-BE49-F238E27FC236}">
                  <a16:creationId xmlns:a16="http://schemas.microsoft.com/office/drawing/2014/main" id="{4F59E4C8-3856-4B73-8366-1771EAC93B17}"/>
                </a:ext>
              </a:extLst>
            </p:cNvPr>
            <p:cNvSpPr/>
            <p:nvPr userDrawn="1"/>
          </p:nvSpPr>
          <p:spPr bwMode="auto">
            <a:xfrm>
              <a:off x="451314" y="3587455"/>
              <a:ext cx="1800000" cy="720000"/>
            </a:xfrm>
            <a:prstGeom prst="roundRect">
              <a:avLst>
                <a:gd name="adj" fmla="val 3839"/>
              </a:avLst>
            </a:prstGeom>
            <a:solidFill>
              <a:srgbClr val="0F7B0F"/>
            </a:solidFill>
            <a:ln w="12700">
              <a:noFill/>
              <a:headEnd type="none" w="med" len="med"/>
              <a:tailEnd type="none" w="med" len="med"/>
            </a:ln>
            <a:effectLst>
              <a:outerShdw blurRad="101600" dist="38100" dir="5400000" algn="t" rotWithShape="0">
                <a:schemeClr val="tx1">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00" tIns="72000" rIns="54000" bIns="72000" numCol="1" spcCol="0" rtlCol="0" fromWordArt="0" anchor="t" anchorCtr="0" forceAA="0" compatLnSpc="1">
              <a:prstTxWarp prst="textNoShape">
                <a:avLst/>
              </a:prstTxWarp>
              <a:noAutofit/>
            </a:bodyPr>
            <a:lstStyle/>
            <a:p>
              <a:pPr defTabSz="792508" fontAlgn="base">
                <a:spcBef>
                  <a:spcPct val="0"/>
                </a:spcBef>
              </a:pPr>
              <a:r>
                <a:rPr lang="en-US" sz="510">
                  <a:solidFill>
                    <a:schemeClr val="bg1"/>
                  </a:solidFill>
                  <a:latin typeface="+mj-lt"/>
                  <a:cs typeface="Segoe UI" pitchFamily="34" charset="0"/>
                </a:rPr>
                <a:t>LT success green                                       #107C10</a:t>
              </a:r>
            </a:p>
            <a:p>
              <a:pPr defTabSz="792508" fontAlgn="base">
                <a:spcBef>
                  <a:spcPct val="0"/>
                </a:spcBef>
              </a:pPr>
              <a:r>
                <a:rPr lang="en-US" sz="510">
                  <a:solidFill>
                    <a:schemeClr val="bg1"/>
                  </a:solidFill>
                  <a:cs typeface="Segoe UI" pitchFamily="34" charset="0"/>
                </a:rPr>
                <a:t>Green fill to denote success</a:t>
              </a:r>
            </a:p>
          </p:txBody>
        </p:sp>
        <p:sp>
          <p:nvSpPr>
            <p:cNvPr id="210" name="Rectangle : coins arrondis 161">
              <a:extLst>
                <a:ext uri="{FF2B5EF4-FFF2-40B4-BE49-F238E27FC236}">
                  <a16:creationId xmlns:a16="http://schemas.microsoft.com/office/drawing/2014/main" id="{AB3F8B81-E158-4BD2-9ACD-E6B34494D258}"/>
                </a:ext>
              </a:extLst>
            </p:cNvPr>
            <p:cNvSpPr/>
            <p:nvPr userDrawn="1"/>
          </p:nvSpPr>
          <p:spPr bwMode="auto">
            <a:xfrm>
              <a:off x="449347" y="3955684"/>
              <a:ext cx="1800000" cy="360000"/>
            </a:xfrm>
            <a:prstGeom prst="roundRect">
              <a:avLst>
                <a:gd name="adj" fmla="val 3910"/>
              </a:avLst>
            </a:prstGeom>
            <a:solidFill>
              <a:srgbClr val="DFF6DD"/>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rgbClr val="1B1B1B"/>
                  </a:solidFill>
                  <a:latin typeface="+mj-lt"/>
                  <a:ea typeface="Segoe UI" pitchFamily="34" charset="0"/>
                  <a:cs typeface="Segoe UI" pitchFamily="34" charset="0"/>
                </a:rPr>
                <a:t>LT Success background                         #DFF6DD</a:t>
              </a:r>
            </a:p>
            <a:p>
              <a:pPr defTabSz="792508" fontAlgn="base">
                <a:spcBef>
                  <a:spcPct val="0"/>
                </a:spcBef>
                <a:spcAft>
                  <a:spcPct val="0"/>
                </a:spcAft>
              </a:pPr>
              <a:r>
                <a:rPr lang="en-US" sz="510">
                  <a:solidFill>
                    <a:srgbClr val="1B1B1B"/>
                  </a:solidFill>
                  <a:ea typeface="Segoe UI" pitchFamily="34" charset="0"/>
                  <a:cs typeface="Segoe UI" pitchFamily="34" charset="0"/>
                </a:rPr>
                <a:t>Green background to use with success green</a:t>
              </a:r>
            </a:p>
          </p:txBody>
        </p:sp>
      </p:grpSp>
      <p:grpSp>
        <p:nvGrpSpPr>
          <p:cNvPr id="211" name="Group 210">
            <a:extLst>
              <a:ext uri="{FF2B5EF4-FFF2-40B4-BE49-F238E27FC236}">
                <a16:creationId xmlns:a16="http://schemas.microsoft.com/office/drawing/2014/main" id="{FFEF17C4-CCFE-40E2-8F15-3282B7AD06DB}"/>
              </a:ext>
            </a:extLst>
          </p:cNvPr>
          <p:cNvGrpSpPr/>
          <p:nvPr userDrawn="1"/>
        </p:nvGrpSpPr>
        <p:grpSpPr>
          <a:xfrm>
            <a:off x="8946844" y="7170475"/>
            <a:ext cx="3486522" cy="980565"/>
            <a:chOff x="9658349" y="5826429"/>
            <a:chExt cx="4101581" cy="1153711"/>
          </a:xfrm>
        </p:grpSpPr>
        <p:sp>
          <p:nvSpPr>
            <p:cNvPr id="212" name="Rectangle : coins arrondis 165">
              <a:extLst>
                <a:ext uri="{FF2B5EF4-FFF2-40B4-BE49-F238E27FC236}">
                  <a16:creationId xmlns:a16="http://schemas.microsoft.com/office/drawing/2014/main" id="{DAC7FBFF-DEF2-4B53-99BD-19398214B68A}"/>
                </a:ext>
              </a:extLst>
            </p:cNvPr>
            <p:cNvSpPr/>
            <p:nvPr userDrawn="1"/>
          </p:nvSpPr>
          <p:spPr bwMode="auto">
            <a:xfrm>
              <a:off x="10475946" y="6404139"/>
              <a:ext cx="3283983" cy="570799"/>
            </a:xfrm>
            <a:prstGeom prst="roundRect">
              <a:avLst>
                <a:gd name="adj" fmla="val 13205"/>
              </a:avLst>
            </a:prstGeom>
            <a:solidFill>
              <a:srgbClr val="50E6FF"/>
            </a:solidFill>
            <a:ln w="12700">
              <a:noFill/>
              <a:headEnd type="none" w="med" len="med"/>
              <a:tailEnd type="none" w="med" len="med"/>
            </a:ln>
            <a:effectLst>
              <a:outerShdw blurRad="101600" dist="38100" dir="5400000" algn="t" rotWithShape="0">
                <a:schemeClr val="tx1">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rgbClr val="050505"/>
                  </a:solidFill>
                  <a:latin typeface="+mj-lt"/>
                  <a:cs typeface="Segoe UI" pitchFamily="34" charset="0"/>
                </a:rPr>
                <a:t>Core Blue</a:t>
              </a:r>
            </a:p>
            <a:p>
              <a:pPr defTabSz="792508" fontAlgn="base">
                <a:spcBef>
                  <a:spcPct val="0"/>
                </a:spcBef>
              </a:pPr>
              <a:r>
                <a:rPr lang="en-US" sz="510">
                  <a:solidFill>
                    <a:srgbClr val="050505"/>
                  </a:solidFill>
                  <a:cs typeface="Segoe UI" pitchFamily="34" charset="0"/>
                </a:rPr>
                <a:t>#0078D4</a:t>
              </a:r>
            </a:p>
            <a:p>
              <a:pPr defTabSz="792508" fontAlgn="base">
                <a:spcBef>
                  <a:spcPct val="0"/>
                </a:spcBef>
              </a:pPr>
              <a:endParaRPr lang="en-US" sz="510">
                <a:solidFill>
                  <a:srgbClr val="050505"/>
                </a:solidFill>
                <a:cs typeface="Segoe UI" pitchFamily="34" charset="0"/>
              </a:endParaRPr>
            </a:p>
            <a:p>
              <a:pPr defTabSz="792508" fontAlgn="base">
                <a:spcBef>
                  <a:spcPct val="0"/>
                </a:spcBef>
              </a:pPr>
              <a:r>
                <a:rPr lang="en-US" sz="510">
                  <a:solidFill>
                    <a:srgbClr val="050505"/>
                  </a:solidFill>
                  <a:cs typeface="Segoe UI" pitchFamily="34" charset="0"/>
                </a:rPr>
                <a:t>Default </a:t>
              </a:r>
            </a:p>
            <a:p>
              <a:pPr defTabSz="792508" fontAlgn="base">
                <a:spcBef>
                  <a:spcPct val="0"/>
                </a:spcBef>
              </a:pPr>
              <a:r>
                <a:rPr lang="en-US" sz="510">
                  <a:solidFill>
                    <a:srgbClr val="050505"/>
                  </a:solidFill>
                  <a:cs typeface="Segoe UI" pitchFamily="34" charset="0"/>
                </a:rPr>
                <a:t>blue fill</a:t>
              </a:r>
            </a:p>
          </p:txBody>
        </p:sp>
        <p:sp>
          <p:nvSpPr>
            <p:cNvPr id="213" name="Rectangle : coins arrondis 165">
              <a:extLst>
                <a:ext uri="{FF2B5EF4-FFF2-40B4-BE49-F238E27FC236}">
                  <a16:creationId xmlns:a16="http://schemas.microsoft.com/office/drawing/2014/main" id="{A6FF2D50-C515-4B4C-9EF4-CDFB21ED4FC3}"/>
                </a:ext>
              </a:extLst>
            </p:cNvPr>
            <p:cNvSpPr/>
            <p:nvPr userDrawn="1"/>
          </p:nvSpPr>
          <p:spPr bwMode="auto">
            <a:xfrm>
              <a:off x="9658349" y="5827172"/>
              <a:ext cx="3280781" cy="576000"/>
            </a:xfrm>
            <a:prstGeom prst="roundRect">
              <a:avLst>
                <a:gd name="adj" fmla="val 4813"/>
              </a:avLst>
            </a:prstGeom>
            <a:solidFill>
              <a:srgbClr val="50E6FF"/>
            </a:solidFill>
            <a:ln w="12700">
              <a:noFill/>
              <a:headEnd type="none" w="med" len="med"/>
              <a:tailEnd type="none" w="med" len="med"/>
            </a:ln>
            <a:effectLst>
              <a:outerShdw blurRad="101600" dist="38100" dir="5400000" algn="t" rotWithShape="0">
                <a:schemeClr val="tx1">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rgbClr val="050505"/>
                  </a:solidFill>
                  <a:latin typeface="+mj-lt"/>
                  <a:cs typeface="Segoe UI" pitchFamily="34" charset="0"/>
                </a:rPr>
                <a:t>DT bright blue</a:t>
              </a:r>
            </a:p>
            <a:p>
              <a:pPr defTabSz="792508" fontAlgn="base">
                <a:spcBef>
                  <a:spcPct val="0"/>
                </a:spcBef>
              </a:pPr>
              <a:r>
                <a:rPr lang="en-US" sz="510">
                  <a:solidFill>
                    <a:srgbClr val="050505"/>
                  </a:solidFill>
                  <a:cs typeface="Segoe UI" pitchFamily="34" charset="0"/>
                </a:rPr>
                <a:t>#50E6FF</a:t>
              </a:r>
            </a:p>
            <a:p>
              <a:pPr defTabSz="792508" fontAlgn="base">
                <a:spcBef>
                  <a:spcPct val="0"/>
                </a:spcBef>
              </a:pPr>
              <a:endParaRPr lang="en-US" sz="510">
                <a:solidFill>
                  <a:srgbClr val="050505"/>
                </a:solidFill>
                <a:cs typeface="Segoe UI" pitchFamily="34" charset="0"/>
              </a:endParaRPr>
            </a:p>
            <a:p>
              <a:pPr defTabSz="792508" fontAlgn="base">
                <a:spcBef>
                  <a:spcPct val="0"/>
                </a:spcBef>
              </a:pPr>
              <a:r>
                <a:rPr lang="en-US" sz="510">
                  <a:solidFill>
                    <a:srgbClr val="050505"/>
                  </a:solidFill>
                  <a:cs typeface="Segoe UI" pitchFamily="34" charset="0"/>
                </a:rPr>
                <a:t>Bright blue fill</a:t>
              </a:r>
            </a:p>
            <a:p>
              <a:pPr defTabSz="792508" fontAlgn="base">
                <a:spcBef>
                  <a:spcPct val="0"/>
                </a:spcBef>
              </a:pPr>
              <a:r>
                <a:rPr lang="en-US" sz="510">
                  <a:solidFill>
                    <a:srgbClr val="050505"/>
                  </a:solidFill>
                  <a:cs typeface="Segoe UI" pitchFamily="34" charset="0"/>
                </a:rPr>
                <a:t>for gaming</a:t>
              </a:r>
            </a:p>
          </p:txBody>
        </p:sp>
        <p:sp>
          <p:nvSpPr>
            <p:cNvPr id="214" name="Rectangle : coins arrondis 167">
              <a:extLst>
                <a:ext uri="{FF2B5EF4-FFF2-40B4-BE49-F238E27FC236}">
                  <a16:creationId xmlns:a16="http://schemas.microsoft.com/office/drawing/2014/main" id="{94B7B780-7D9E-4C42-A0B2-0881067202D4}"/>
                </a:ext>
              </a:extLst>
            </p:cNvPr>
            <p:cNvSpPr/>
            <p:nvPr userDrawn="1"/>
          </p:nvSpPr>
          <p:spPr bwMode="auto">
            <a:xfrm>
              <a:off x="10475945" y="5827399"/>
              <a:ext cx="983687" cy="776443"/>
            </a:xfrm>
            <a:prstGeom prst="roundRect">
              <a:avLst>
                <a:gd name="adj" fmla="val 4832"/>
              </a:avLst>
            </a:prstGeom>
            <a:solidFill>
              <a:srgbClr val="6CCB5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rgbClr val="050505"/>
                  </a:solidFill>
                  <a:latin typeface="+mj-lt"/>
                  <a:cs typeface="Segoe UI" pitchFamily="34" charset="0"/>
                </a:rPr>
                <a:t>DT success green</a:t>
              </a:r>
            </a:p>
            <a:p>
              <a:pPr defTabSz="792508" fontAlgn="base">
                <a:spcBef>
                  <a:spcPct val="0"/>
                </a:spcBef>
              </a:pPr>
              <a:r>
                <a:rPr lang="en-US" sz="510">
                  <a:solidFill>
                    <a:srgbClr val="050505"/>
                  </a:solidFill>
                  <a:cs typeface="Segoe UI" pitchFamily="34" charset="0"/>
                </a:rPr>
                <a:t>#6CCB5F</a:t>
              </a:r>
            </a:p>
            <a:p>
              <a:pPr defTabSz="792508" fontAlgn="base">
                <a:spcBef>
                  <a:spcPct val="0"/>
                </a:spcBef>
              </a:pPr>
              <a:endParaRPr lang="en-US" sz="510">
                <a:solidFill>
                  <a:srgbClr val="050505"/>
                </a:solidFill>
                <a:cs typeface="Segoe UI" pitchFamily="34" charset="0"/>
              </a:endParaRPr>
            </a:p>
            <a:p>
              <a:pPr defTabSz="792508" fontAlgn="base">
                <a:spcBef>
                  <a:spcPct val="0"/>
                </a:spcBef>
              </a:pPr>
              <a:r>
                <a:rPr lang="en-US" sz="510">
                  <a:solidFill>
                    <a:srgbClr val="050505"/>
                  </a:solidFill>
                  <a:cs typeface="Segoe UI" pitchFamily="34" charset="0"/>
                </a:rPr>
                <a:t>Green fill </a:t>
              </a:r>
            </a:p>
            <a:p>
              <a:pPr defTabSz="792508" fontAlgn="base">
                <a:spcBef>
                  <a:spcPct val="0"/>
                </a:spcBef>
              </a:pPr>
              <a:r>
                <a:rPr lang="en-US" sz="510">
                  <a:solidFill>
                    <a:srgbClr val="050505"/>
                  </a:solidFill>
                  <a:cs typeface="Segoe UI" pitchFamily="34" charset="0"/>
                </a:rPr>
                <a:t>to denote success</a:t>
              </a:r>
            </a:p>
          </p:txBody>
        </p:sp>
        <p:sp>
          <p:nvSpPr>
            <p:cNvPr id="215" name="Rectangle : coins arrondis 167">
              <a:extLst>
                <a:ext uri="{FF2B5EF4-FFF2-40B4-BE49-F238E27FC236}">
                  <a16:creationId xmlns:a16="http://schemas.microsoft.com/office/drawing/2014/main" id="{70C9419A-1A37-44D1-9B80-C88CFFB5D3ED}"/>
                </a:ext>
              </a:extLst>
            </p:cNvPr>
            <p:cNvSpPr/>
            <p:nvPr userDrawn="1"/>
          </p:nvSpPr>
          <p:spPr bwMode="auto">
            <a:xfrm>
              <a:off x="11296746" y="5827173"/>
              <a:ext cx="980482" cy="701010"/>
            </a:xfrm>
            <a:prstGeom prst="roundRect">
              <a:avLst>
                <a:gd name="adj" fmla="val 4832"/>
              </a:avLst>
            </a:prstGeom>
            <a:solidFill>
              <a:srgbClr val="FCE10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rgbClr val="050505"/>
                  </a:solidFill>
                  <a:latin typeface="+mj-lt"/>
                  <a:cs typeface="Segoe UI" pitchFamily="34" charset="0"/>
                </a:rPr>
                <a:t>DT caution yellow</a:t>
              </a:r>
            </a:p>
            <a:p>
              <a:pPr defTabSz="792508" fontAlgn="base">
                <a:spcBef>
                  <a:spcPct val="0"/>
                </a:spcBef>
              </a:pPr>
              <a:r>
                <a:rPr lang="en-US" sz="510">
                  <a:solidFill>
                    <a:srgbClr val="050505"/>
                  </a:solidFill>
                  <a:cs typeface="Segoe UI" pitchFamily="34" charset="0"/>
                </a:rPr>
                <a:t>#FCE100</a:t>
              </a:r>
            </a:p>
            <a:p>
              <a:pPr defTabSz="792508" fontAlgn="base">
                <a:spcBef>
                  <a:spcPct val="0"/>
                </a:spcBef>
              </a:pPr>
              <a:endParaRPr lang="en-US" sz="510">
                <a:solidFill>
                  <a:srgbClr val="050505"/>
                </a:solidFill>
                <a:cs typeface="Segoe UI" pitchFamily="34" charset="0"/>
              </a:endParaRPr>
            </a:p>
            <a:p>
              <a:pPr defTabSz="792508" fontAlgn="base">
                <a:spcBef>
                  <a:spcPct val="0"/>
                </a:spcBef>
              </a:pPr>
              <a:r>
                <a:rPr lang="en-US" sz="510">
                  <a:solidFill>
                    <a:srgbClr val="050505"/>
                  </a:solidFill>
                  <a:cs typeface="Segoe UI" pitchFamily="34" charset="0"/>
                </a:rPr>
                <a:t>Yellow fill </a:t>
              </a:r>
            </a:p>
            <a:p>
              <a:pPr defTabSz="792508" fontAlgn="base">
                <a:spcBef>
                  <a:spcPct val="0"/>
                </a:spcBef>
              </a:pPr>
              <a:r>
                <a:rPr lang="en-US" sz="510">
                  <a:solidFill>
                    <a:srgbClr val="050505"/>
                  </a:solidFill>
                  <a:cs typeface="Segoe UI" pitchFamily="34" charset="0"/>
                </a:rPr>
                <a:t>to denote caution</a:t>
              </a:r>
            </a:p>
          </p:txBody>
        </p:sp>
        <p:sp>
          <p:nvSpPr>
            <p:cNvPr id="216" name="Rectangle : coins arrondis 167">
              <a:extLst>
                <a:ext uri="{FF2B5EF4-FFF2-40B4-BE49-F238E27FC236}">
                  <a16:creationId xmlns:a16="http://schemas.microsoft.com/office/drawing/2014/main" id="{83E2C00D-8171-49B3-B81C-3145AABED822}"/>
                </a:ext>
              </a:extLst>
            </p:cNvPr>
            <p:cNvSpPr/>
            <p:nvPr userDrawn="1"/>
          </p:nvSpPr>
          <p:spPr bwMode="auto">
            <a:xfrm>
              <a:off x="12116877" y="5826429"/>
              <a:ext cx="823983" cy="576000"/>
            </a:xfrm>
            <a:prstGeom prst="roundRect">
              <a:avLst>
                <a:gd name="adj" fmla="val 4832"/>
              </a:avLst>
            </a:prstGeom>
            <a:solidFill>
              <a:srgbClr val="FF99A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rgbClr val="050505"/>
                  </a:solidFill>
                  <a:latin typeface="+mj-lt"/>
                  <a:cs typeface="Segoe UI" pitchFamily="34" charset="0"/>
                </a:rPr>
                <a:t>DT critical red</a:t>
              </a:r>
            </a:p>
            <a:p>
              <a:pPr defTabSz="792508" fontAlgn="base">
                <a:spcBef>
                  <a:spcPct val="0"/>
                </a:spcBef>
              </a:pPr>
              <a:r>
                <a:rPr lang="en-US" sz="510">
                  <a:solidFill>
                    <a:srgbClr val="050505"/>
                  </a:solidFill>
                  <a:cs typeface="Segoe UI" pitchFamily="34" charset="0"/>
                </a:rPr>
                <a:t>#FF99A4</a:t>
              </a:r>
            </a:p>
            <a:p>
              <a:pPr defTabSz="792508" fontAlgn="base">
                <a:spcBef>
                  <a:spcPct val="0"/>
                </a:spcBef>
              </a:pPr>
              <a:endParaRPr lang="en-US" sz="510">
                <a:solidFill>
                  <a:srgbClr val="050505"/>
                </a:solidFill>
                <a:cs typeface="Segoe UI" pitchFamily="34" charset="0"/>
              </a:endParaRPr>
            </a:p>
            <a:p>
              <a:pPr defTabSz="792508" fontAlgn="base">
                <a:spcBef>
                  <a:spcPct val="0"/>
                </a:spcBef>
              </a:pPr>
              <a:r>
                <a:rPr lang="en-US" sz="510">
                  <a:solidFill>
                    <a:srgbClr val="050505"/>
                  </a:solidFill>
                  <a:cs typeface="Segoe UI" pitchFamily="34" charset="0"/>
                </a:rPr>
                <a:t>Red fill </a:t>
              </a:r>
            </a:p>
            <a:p>
              <a:pPr defTabSz="792508" fontAlgn="base">
                <a:spcBef>
                  <a:spcPct val="0"/>
                </a:spcBef>
              </a:pPr>
              <a:r>
                <a:rPr lang="en-US" sz="510">
                  <a:solidFill>
                    <a:srgbClr val="050505"/>
                  </a:solidFill>
                  <a:cs typeface="Segoe UI" pitchFamily="34" charset="0"/>
                </a:rPr>
                <a:t>to denote critical</a:t>
              </a:r>
            </a:p>
          </p:txBody>
        </p:sp>
        <p:sp>
          <p:nvSpPr>
            <p:cNvPr id="217" name="Rectangle : coins arrondis 167">
              <a:extLst>
                <a:ext uri="{FF2B5EF4-FFF2-40B4-BE49-F238E27FC236}">
                  <a16:creationId xmlns:a16="http://schemas.microsoft.com/office/drawing/2014/main" id="{08E67BE2-FD7E-4B07-BC61-011F99BC2EB4}"/>
                </a:ext>
              </a:extLst>
            </p:cNvPr>
            <p:cNvSpPr/>
            <p:nvPr userDrawn="1"/>
          </p:nvSpPr>
          <p:spPr bwMode="auto">
            <a:xfrm>
              <a:off x="10475945" y="6402715"/>
              <a:ext cx="945067" cy="576000"/>
            </a:xfrm>
            <a:prstGeom prst="roundRect">
              <a:avLst>
                <a:gd name="adj" fmla="val 4832"/>
              </a:avLst>
            </a:prstGeom>
            <a:solidFill>
              <a:srgbClr val="393D1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chemeClr val="bg1"/>
                  </a:solidFill>
                  <a:latin typeface="+mj-lt"/>
                  <a:cs typeface="Segoe UI" pitchFamily="34" charset="0"/>
                </a:rPr>
                <a:t>DT success </a:t>
              </a:r>
              <a:r>
                <a:rPr lang="en-US" sz="510" err="1">
                  <a:solidFill>
                    <a:schemeClr val="bg1"/>
                  </a:solidFill>
                  <a:latin typeface="+mj-lt"/>
                  <a:cs typeface="Segoe UI" pitchFamily="34" charset="0"/>
                </a:rPr>
                <a:t>bg</a:t>
              </a:r>
              <a:endParaRPr lang="en-US" sz="510">
                <a:solidFill>
                  <a:schemeClr val="bg1"/>
                </a:solidFill>
                <a:latin typeface="+mj-lt"/>
                <a:cs typeface="Segoe UI" pitchFamily="34" charset="0"/>
              </a:endParaRPr>
            </a:p>
            <a:p>
              <a:pPr defTabSz="792508" fontAlgn="base">
                <a:spcBef>
                  <a:spcPct val="0"/>
                </a:spcBef>
              </a:pPr>
              <a:r>
                <a:rPr lang="en-US" sz="510">
                  <a:solidFill>
                    <a:schemeClr val="bg1"/>
                  </a:solidFill>
                  <a:cs typeface="Segoe UI" pitchFamily="34" charset="0"/>
                </a:rPr>
                <a:t>#393D1B</a:t>
              </a:r>
            </a:p>
            <a:p>
              <a:pPr defTabSz="792508" fontAlgn="base">
                <a:spcBef>
                  <a:spcPct val="0"/>
                </a:spcBef>
              </a:pPr>
              <a:endParaRPr lang="en-US" sz="510">
                <a:solidFill>
                  <a:schemeClr val="bg1"/>
                </a:solidFill>
                <a:cs typeface="Segoe UI" pitchFamily="34" charset="0"/>
              </a:endParaRPr>
            </a:p>
            <a:p>
              <a:pPr defTabSz="792508" fontAlgn="base">
                <a:spcBef>
                  <a:spcPct val="0"/>
                </a:spcBef>
              </a:pPr>
              <a:r>
                <a:rPr lang="en-US" sz="510">
                  <a:solidFill>
                    <a:schemeClr val="bg1"/>
                  </a:solidFill>
                  <a:cs typeface="Segoe UI" pitchFamily="34" charset="0"/>
                </a:rPr>
                <a:t>Green </a:t>
              </a:r>
              <a:r>
                <a:rPr lang="en-US" sz="510" err="1">
                  <a:solidFill>
                    <a:schemeClr val="bg1"/>
                  </a:solidFill>
                  <a:cs typeface="Segoe UI" pitchFamily="34" charset="0"/>
                </a:rPr>
                <a:t>bg</a:t>
              </a:r>
              <a:r>
                <a:rPr lang="en-US" sz="510">
                  <a:solidFill>
                    <a:schemeClr val="bg1"/>
                  </a:solidFill>
                  <a:cs typeface="Segoe UI" pitchFamily="34" charset="0"/>
                </a:rPr>
                <a:t> to use </a:t>
              </a:r>
            </a:p>
            <a:p>
              <a:pPr defTabSz="792508" fontAlgn="base">
                <a:spcBef>
                  <a:spcPct val="0"/>
                </a:spcBef>
              </a:pPr>
              <a:r>
                <a:rPr lang="en-US" sz="510">
                  <a:solidFill>
                    <a:schemeClr val="bg1"/>
                  </a:solidFill>
                  <a:cs typeface="Segoe UI" pitchFamily="34" charset="0"/>
                </a:rPr>
                <a:t>with success green</a:t>
              </a:r>
            </a:p>
          </p:txBody>
        </p:sp>
        <p:sp>
          <p:nvSpPr>
            <p:cNvPr id="218" name="Rectangle : coins arrondis 167">
              <a:extLst>
                <a:ext uri="{FF2B5EF4-FFF2-40B4-BE49-F238E27FC236}">
                  <a16:creationId xmlns:a16="http://schemas.microsoft.com/office/drawing/2014/main" id="{E594251B-41B7-4BEA-8D13-FD8471809FB1}"/>
                </a:ext>
              </a:extLst>
            </p:cNvPr>
            <p:cNvSpPr/>
            <p:nvPr userDrawn="1"/>
          </p:nvSpPr>
          <p:spPr bwMode="auto">
            <a:xfrm>
              <a:off x="12117674" y="6362755"/>
              <a:ext cx="823185" cy="192074"/>
            </a:xfrm>
            <a:prstGeom prst="roundRect">
              <a:avLst>
                <a:gd name="adj" fmla="val 4832"/>
              </a:avLst>
            </a:prstGeom>
            <a:solidFill>
              <a:srgbClr val="FF99A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endParaRPr lang="en-US" sz="510">
                <a:solidFill>
                  <a:srgbClr val="050505"/>
                </a:solidFill>
                <a:cs typeface="Segoe UI" pitchFamily="34" charset="0"/>
              </a:endParaRPr>
            </a:p>
          </p:txBody>
        </p:sp>
        <p:sp>
          <p:nvSpPr>
            <p:cNvPr id="219" name="Rectangle : coins arrondis 167">
              <a:extLst>
                <a:ext uri="{FF2B5EF4-FFF2-40B4-BE49-F238E27FC236}">
                  <a16:creationId xmlns:a16="http://schemas.microsoft.com/office/drawing/2014/main" id="{3B576BEE-65B7-4020-AA6A-8F3613B6C75D}"/>
                </a:ext>
              </a:extLst>
            </p:cNvPr>
            <p:cNvSpPr/>
            <p:nvPr userDrawn="1"/>
          </p:nvSpPr>
          <p:spPr bwMode="auto">
            <a:xfrm>
              <a:off x="11296745" y="6402637"/>
              <a:ext cx="911205" cy="576000"/>
            </a:xfrm>
            <a:prstGeom prst="roundRect">
              <a:avLst>
                <a:gd name="adj" fmla="val 4832"/>
              </a:avLst>
            </a:prstGeom>
            <a:solidFill>
              <a:srgbClr val="433519"/>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chemeClr val="bg1"/>
                  </a:solidFill>
                  <a:latin typeface="+mj-lt"/>
                  <a:cs typeface="Segoe UI" pitchFamily="34" charset="0"/>
                </a:rPr>
                <a:t>DT caution </a:t>
              </a:r>
              <a:r>
                <a:rPr lang="en-US" sz="510" err="1">
                  <a:solidFill>
                    <a:schemeClr val="bg1"/>
                  </a:solidFill>
                  <a:latin typeface="+mj-lt"/>
                  <a:cs typeface="Segoe UI" pitchFamily="34" charset="0"/>
                </a:rPr>
                <a:t>bg</a:t>
              </a:r>
              <a:endParaRPr lang="en-US" sz="510">
                <a:solidFill>
                  <a:schemeClr val="bg1"/>
                </a:solidFill>
                <a:latin typeface="+mj-lt"/>
                <a:cs typeface="Segoe UI" pitchFamily="34" charset="0"/>
              </a:endParaRPr>
            </a:p>
            <a:p>
              <a:pPr defTabSz="792508" fontAlgn="base">
                <a:spcBef>
                  <a:spcPct val="0"/>
                </a:spcBef>
              </a:pPr>
              <a:r>
                <a:rPr lang="en-US" sz="510">
                  <a:solidFill>
                    <a:schemeClr val="bg1"/>
                  </a:solidFill>
                  <a:cs typeface="Segoe UI" pitchFamily="34" charset="0"/>
                </a:rPr>
                <a:t>#433519</a:t>
              </a:r>
            </a:p>
            <a:p>
              <a:pPr defTabSz="792508" fontAlgn="base">
                <a:spcBef>
                  <a:spcPct val="0"/>
                </a:spcBef>
              </a:pPr>
              <a:endParaRPr lang="en-US" sz="510">
                <a:solidFill>
                  <a:schemeClr val="bg1"/>
                </a:solidFill>
                <a:cs typeface="Segoe UI" pitchFamily="34" charset="0"/>
              </a:endParaRPr>
            </a:p>
            <a:p>
              <a:pPr defTabSz="792508" fontAlgn="base">
                <a:spcBef>
                  <a:spcPct val="0"/>
                </a:spcBef>
              </a:pPr>
              <a:r>
                <a:rPr lang="en-US" sz="510">
                  <a:solidFill>
                    <a:schemeClr val="bg1"/>
                  </a:solidFill>
                  <a:cs typeface="Segoe UI" pitchFamily="34" charset="0"/>
                </a:rPr>
                <a:t>Yellow </a:t>
              </a:r>
              <a:r>
                <a:rPr lang="en-US" sz="510" err="1">
                  <a:solidFill>
                    <a:schemeClr val="bg1"/>
                  </a:solidFill>
                  <a:cs typeface="Segoe UI" pitchFamily="34" charset="0"/>
                </a:rPr>
                <a:t>bg</a:t>
              </a:r>
              <a:r>
                <a:rPr lang="en-US" sz="510">
                  <a:solidFill>
                    <a:schemeClr val="bg1"/>
                  </a:solidFill>
                  <a:cs typeface="Segoe UI" pitchFamily="34" charset="0"/>
                </a:rPr>
                <a:t> to use</a:t>
              </a:r>
            </a:p>
            <a:p>
              <a:pPr defTabSz="792508" fontAlgn="base">
                <a:spcBef>
                  <a:spcPct val="0"/>
                </a:spcBef>
              </a:pPr>
              <a:r>
                <a:rPr lang="en-US" sz="510">
                  <a:solidFill>
                    <a:schemeClr val="bg1"/>
                  </a:solidFill>
                  <a:cs typeface="Segoe UI" pitchFamily="34" charset="0"/>
                </a:rPr>
                <a:t>with caution yellow</a:t>
              </a:r>
            </a:p>
          </p:txBody>
        </p:sp>
        <p:sp>
          <p:nvSpPr>
            <p:cNvPr id="220" name="Rectangle : coins arrondis 167">
              <a:extLst>
                <a:ext uri="{FF2B5EF4-FFF2-40B4-BE49-F238E27FC236}">
                  <a16:creationId xmlns:a16="http://schemas.microsoft.com/office/drawing/2014/main" id="{165A96A0-4E3D-4AFA-8DDF-62663AE49FCD}"/>
                </a:ext>
              </a:extLst>
            </p:cNvPr>
            <p:cNvSpPr/>
            <p:nvPr userDrawn="1"/>
          </p:nvSpPr>
          <p:spPr bwMode="auto">
            <a:xfrm>
              <a:off x="12116878" y="6404140"/>
              <a:ext cx="911204" cy="576000"/>
            </a:xfrm>
            <a:prstGeom prst="roundRect">
              <a:avLst>
                <a:gd name="adj" fmla="val 4832"/>
              </a:avLst>
            </a:prstGeom>
            <a:solidFill>
              <a:srgbClr val="44272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chemeClr val="bg1"/>
                  </a:solidFill>
                  <a:latin typeface="+mj-lt"/>
                  <a:cs typeface="Segoe UI" pitchFamily="34" charset="0"/>
                </a:rPr>
                <a:t>DT critical </a:t>
              </a:r>
              <a:r>
                <a:rPr lang="en-US" sz="510" err="1">
                  <a:solidFill>
                    <a:schemeClr val="bg1"/>
                  </a:solidFill>
                  <a:latin typeface="+mj-lt"/>
                  <a:cs typeface="Segoe UI" pitchFamily="34" charset="0"/>
                </a:rPr>
                <a:t>bg</a:t>
              </a:r>
              <a:endParaRPr lang="en-US" sz="510">
                <a:solidFill>
                  <a:schemeClr val="bg1"/>
                </a:solidFill>
                <a:latin typeface="+mj-lt"/>
                <a:cs typeface="Segoe UI" pitchFamily="34" charset="0"/>
              </a:endParaRPr>
            </a:p>
            <a:p>
              <a:pPr defTabSz="792508" fontAlgn="base">
                <a:spcBef>
                  <a:spcPct val="0"/>
                </a:spcBef>
              </a:pPr>
              <a:r>
                <a:rPr lang="en-US" sz="510">
                  <a:solidFill>
                    <a:schemeClr val="bg1"/>
                  </a:solidFill>
                  <a:cs typeface="Segoe UI" pitchFamily="34" charset="0"/>
                </a:rPr>
                <a:t>#442726</a:t>
              </a:r>
            </a:p>
            <a:p>
              <a:pPr defTabSz="792508" fontAlgn="base">
                <a:spcBef>
                  <a:spcPct val="0"/>
                </a:spcBef>
              </a:pPr>
              <a:endParaRPr lang="en-US" sz="510">
                <a:solidFill>
                  <a:schemeClr val="bg1"/>
                </a:solidFill>
                <a:cs typeface="Segoe UI" pitchFamily="34" charset="0"/>
              </a:endParaRPr>
            </a:p>
            <a:p>
              <a:pPr defTabSz="792508" fontAlgn="base">
                <a:spcBef>
                  <a:spcPct val="0"/>
                </a:spcBef>
              </a:pPr>
              <a:r>
                <a:rPr lang="en-US" sz="510">
                  <a:solidFill>
                    <a:schemeClr val="bg1"/>
                  </a:solidFill>
                  <a:cs typeface="Segoe UI" pitchFamily="34" charset="0"/>
                </a:rPr>
                <a:t>Red background to </a:t>
              </a:r>
            </a:p>
            <a:p>
              <a:pPr defTabSz="792508" fontAlgn="base">
                <a:spcBef>
                  <a:spcPct val="0"/>
                </a:spcBef>
              </a:pPr>
              <a:r>
                <a:rPr lang="en-US" sz="510">
                  <a:solidFill>
                    <a:schemeClr val="bg1"/>
                  </a:solidFill>
                  <a:cs typeface="Segoe UI" pitchFamily="34" charset="0"/>
                </a:rPr>
                <a:t>use with critical red</a:t>
              </a:r>
            </a:p>
          </p:txBody>
        </p:sp>
        <p:sp>
          <p:nvSpPr>
            <p:cNvPr id="221" name="Rectangle : coins arrondis 167">
              <a:extLst>
                <a:ext uri="{FF2B5EF4-FFF2-40B4-BE49-F238E27FC236}">
                  <a16:creationId xmlns:a16="http://schemas.microsoft.com/office/drawing/2014/main" id="{F68BBC9E-1067-40BD-9212-68AE99D371CA}"/>
                </a:ext>
              </a:extLst>
            </p:cNvPr>
            <p:cNvSpPr/>
            <p:nvPr userDrawn="1"/>
          </p:nvSpPr>
          <p:spPr bwMode="auto">
            <a:xfrm>
              <a:off x="12939130" y="6402429"/>
              <a:ext cx="820800" cy="576000"/>
            </a:xfrm>
            <a:prstGeom prst="roundRect">
              <a:avLst>
                <a:gd name="adj" fmla="val 4832"/>
              </a:avLst>
            </a:prstGeom>
            <a:solidFill>
              <a:srgbClr val="C42B1C"/>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chemeClr val="bg1"/>
                  </a:solidFill>
                  <a:latin typeface="+mj-lt"/>
                  <a:cs typeface="Segoe UI" pitchFamily="34" charset="0"/>
                </a:rPr>
                <a:t>Critical red</a:t>
              </a:r>
            </a:p>
            <a:p>
              <a:pPr defTabSz="792508" fontAlgn="base">
                <a:spcBef>
                  <a:spcPct val="0"/>
                </a:spcBef>
              </a:pPr>
              <a:r>
                <a:rPr lang="en-US" sz="510">
                  <a:solidFill>
                    <a:schemeClr val="bg1"/>
                  </a:solidFill>
                  <a:cs typeface="Segoe UI" pitchFamily="34" charset="0"/>
                </a:rPr>
                <a:t>#C42B1C</a:t>
              </a:r>
            </a:p>
            <a:p>
              <a:pPr defTabSz="792508" fontAlgn="base">
                <a:spcBef>
                  <a:spcPct val="0"/>
                </a:spcBef>
              </a:pPr>
              <a:endParaRPr lang="en-US" sz="510">
                <a:solidFill>
                  <a:schemeClr val="bg1"/>
                </a:solidFill>
                <a:cs typeface="Segoe UI" pitchFamily="34" charset="0"/>
              </a:endParaRPr>
            </a:p>
            <a:p>
              <a:pPr defTabSz="792508" fontAlgn="base">
                <a:spcBef>
                  <a:spcPct val="0"/>
                </a:spcBef>
              </a:pPr>
              <a:r>
                <a:rPr lang="en-US" sz="510">
                  <a:solidFill>
                    <a:schemeClr val="bg1"/>
                  </a:solidFill>
                  <a:cs typeface="Segoe UI" pitchFamily="34" charset="0"/>
                </a:rPr>
                <a:t>Red fill</a:t>
              </a:r>
            </a:p>
            <a:p>
              <a:pPr defTabSz="792508" fontAlgn="base">
                <a:spcBef>
                  <a:spcPct val="0"/>
                </a:spcBef>
              </a:pPr>
              <a:r>
                <a:rPr lang="en-US" sz="510">
                  <a:solidFill>
                    <a:schemeClr val="bg1"/>
                  </a:solidFill>
                  <a:cs typeface="Segoe UI" pitchFamily="34" charset="0"/>
                </a:rPr>
                <a:t>to denote critical</a:t>
              </a:r>
            </a:p>
          </p:txBody>
        </p:sp>
      </p:grpSp>
      <p:grpSp>
        <p:nvGrpSpPr>
          <p:cNvPr id="222" name="Group 221">
            <a:extLst>
              <a:ext uri="{FF2B5EF4-FFF2-40B4-BE49-F238E27FC236}">
                <a16:creationId xmlns:a16="http://schemas.microsoft.com/office/drawing/2014/main" id="{30F0C59B-BE1A-404B-B4B4-2C7A59B63F9C}"/>
              </a:ext>
            </a:extLst>
          </p:cNvPr>
          <p:cNvGrpSpPr/>
          <p:nvPr userDrawn="1"/>
        </p:nvGrpSpPr>
        <p:grpSpPr>
          <a:xfrm>
            <a:off x="12598227" y="5867538"/>
            <a:ext cx="1530079" cy="611944"/>
            <a:chOff x="1977576" y="449020"/>
            <a:chExt cx="1800001" cy="720000"/>
          </a:xfrm>
        </p:grpSpPr>
        <p:sp>
          <p:nvSpPr>
            <p:cNvPr id="223" name="Rectangle : coins arrondis 161">
              <a:extLst>
                <a:ext uri="{FF2B5EF4-FFF2-40B4-BE49-F238E27FC236}">
                  <a16:creationId xmlns:a16="http://schemas.microsoft.com/office/drawing/2014/main" id="{471D2E6D-60F2-4F2B-9A9D-8056506EECC5}"/>
                </a:ext>
              </a:extLst>
            </p:cNvPr>
            <p:cNvSpPr/>
            <p:nvPr userDrawn="1"/>
          </p:nvSpPr>
          <p:spPr bwMode="auto">
            <a:xfrm>
              <a:off x="1977577" y="449020"/>
              <a:ext cx="1800000" cy="720000"/>
            </a:xfrm>
            <a:prstGeom prst="roundRect">
              <a:avLst>
                <a:gd name="adj" fmla="val 3910"/>
              </a:avLst>
            </a:prstGeom>
            <a:solidFill>
              <a:srgbClr val="9D5D00"/>
            </a:solidFill>
            <a:ln w="12700">
              <a:noFill/>
              <a:headEnd type="none" w="med" len="med"/>
              <a:tailEnd type="none" w="med" len="med"/>
            </a:ln>
            <a:effectLst>
              <a:outerShdw blurRad="101600" dist="38100" dir="5400000" algn="t" rotWithShape="0">
                <a:schemeClr val="tx1">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00" tIns="72000" rIns="54000" bIns="72000" numCol="1" spcCol="0" rtlCol="0" fromWordArt="0" anchor="t" anchorCtr="0" forceAA="0" compatLnSpc="1">
              <a:prstTxWarp prst="textNoShape">
                <a:avLst/>
              </a:prstTxWarp>
              <a:noAutofit/>
            </a:bodyPr>
            <a:lstStyle/>
            <a:p>
              <a:pPr lvl="0" defTabSz="792508" fontAlgn="base">
                <a:spcBef>
                  <a:spcPct val="0"/>
                </a:spcBef>
              </a:pPr>
              <a:r>
                <a:rPr lang="en-US" sz="510">
                  <a:solidFill>
                    <a:schemeClr val="bg1"/>
                  </a:solidFill>
                  <a:latin typeface="+mj-lt"/>
                  <a:cs typeface="Segoe UI" pitchFamily="34" charset="0"/>
                </a:rPr>
                <a:t>LT caution yellow                                    #9D5D00</a:t>
              </a:r>
            </a:p>
            <a:p>
              <a:pPr lvl="0" defTabSz="792508" fontAlgn="base">
                <a:spcBef>
                  <a:spcPct val="0"/>
                </a:spcBef>
              </a:pPr>
              <a:r>
                <a:rPr lang="en-US" sz="510">
                  <a:solidFill>
                    <a:schemeClr val="bg1"/>
                  </a:solidFill>
                  <a:latin typeface="+mj-lt"/>
                  <a:cs typeface="Segoe UI" pitchFamily="34" charset="0"/>
                </a:rPr>
                <a:t>Yellow fill to denote caution</a:t>
              </a:r>
            </a:p>
          </p:txBody>
        </p:sp>
        <p:sp>
          <p:nvSpPr>
            <p:cNvPr id="224" name="Rectangle : coins arrondis 161">
              <a:extLst>
                <a:ext uri="{FF2B5EF4-FFF2-40B4-BE49-F238E27FC236}">
                  <a16:creationId xmlns:a16="http://schemas.microsoft.com/office/drawing/2014/main" id="{F0073C8E-5831-4AE1-870B-8F310DC21684}"/>
                </a:ext>
              </a:extLst>
            </p:cNvPr>
            <p:cNvSpPr/>
            <p:nvPr userDrawn="1"/>
          </p:nvSpPr>
          <p:spPr bwMode="auto">
            <a:xfrm>
              <a:off x="1977576" y="804401"/>
              <a:ext cx="1800000" cy="360000"/>
            </a:xfrm>
            <a:prstGeom prst="roundRect">
              <a:avLst>
                <a:gd name="adj" fmla="val 3910"/>
              </a:avLst>
            </a:prstGeom>
            <a:solidFill>
              <a:srgbClr val="FFF4CE"/>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rgbClr val="1B1B1B"/>
                  </a:solidFill>
                  <a:latin typeface="+mj-lt"/>
                  <a:ea typeface="Segoe UI" pitchFamily="34" charset="0"/>
                  <a:cs typeface="Segoe UI" pitchFamily="34" charset="0"/>
                </a:rPr>
                <a:t>LT Caution background </a:t>
              </a:r>
              <a:r>
                <a:rPr lang="en-US" sz="510">
                  <a:solidFill>
                    <a:srgbClr val="1B1B1B"/>
                  </a:solidFill>
                  <a:ea typeface="Segoe UI" pitchFamily="34" charset="0"/>
                  <a:cs typeface="Segoe UI" pitchFamily="34" charset="0"/>
                </a:rPr>
                <a:t>#FFF4CE</a:t>
              </a:r>
            </a:p>
            <a:p>
              <a:pPr defTabSz="792508" fontAlgn="base">
                <a:spcBef>
                  <a:spcPct val="0"/>
                </a:spcBef>
                <a:spcAft>
                  <a:spcPct val="0"/>
                </a:spcAft>
              </a:pPr>
              <a:r>
                <a:rPr lang="en-US" sz="510">
                  <a:solidFill>
                    <a:srgbClr val="1B1B1B"/>
                  </a:solidFill>
                  <a:ea typeface="Segoe UI" pitchFamily="34" charset="0"/>
                  <a:cs typeface="Segoe UI" pitchFamily="34" charset="0"/>
                </a:rPr>
                <a:t>Yellow background to use with caution yellow</a:t>
              </a:r>
            </a:p>
          </p:txBody>
        </p:sp>
      </p:grpSp>
      <p:grpSp>
        <p:nvGrpSpPr>
          <p:cNvPr id="225" name="Group 224">
            <a:extLst>
              <a:ext uri="{FF2B5EF4-FFF2-40B4-BE49-F238E27FC236}">
                <a16:creationId xmlns:a16="http://schemas.microsoft.com/office/drawing/2014/main" id="{1D64D913-0062-4D3C-BBFB-11D8BD5E9689}"/>
              </a:ext>
            </a:extLst>
          </p:cNvPr>
          <p:cNvGrpSpPr/>
          <p:nvPr userDrawn="1"/>
        </p:nvGrpSpPr>
        <p:grpSpPr>
          <a:xfrm>
            <a:off x="12594805" y="6585105"/>
            <a:ext cx="1530078" cy="611944"/>
            <a:chOff x="4669021" y="-264300"/>
            <a:chExt cx="1800000" cy="720000"/>
          </a:xfrm>
        </p:grpSpPr>
        <p:sp>
          <p:nvSpPr>
            <p:cNvPr id="226" name="Rectangle : coins arrondis 163">
              <a:extLst>
                <a:ext uri="{FF2B5EF4-FFF2-40B4-BE49-F238E27FC236}">
                  <a16:creationId xmlns:a16="http://schemas.microsoft.com/office/drawing/2014/main" id="{8A1FFEAB-48CF-4FEE-BEC5-539E05D29E2C}"/>
                </a:ext>
              </a:extLst>
            </p:cNvPr>
            <p:cNvSpPr/>
            <p:nvPr userDrawn="1"/>
          </p:nvSpPr>
          <p:spPr bwMode="auto">
            <a:xfrm>
              <a:off x="4669021" y="-264300"/>
              <a:ext cx="1800000" cy="720000"/>
            </a:xfrm>
            <a:prstGeom prst="roundRect">
              <a:avLst>
                <a:gd name="adj" fmla="val 4302"/>
              </a:avLst>
            </a:prstGeom>
            <a:solidFill>
              <a:srgbClr val="C42B1C"/>
            </a:solidFill>
            <a:ln w="12700">
              <a:noFill/>
              <a:headEnd type="none" w="med" len="med"/>
              <a:tailEnd type="none" w="med" len="med"/>
            </a:ln>
            <a:effectLst>
              <a:outerShdw blurRad="101600" dist="38100" dir="5400000" algn="t" rotWithShape="0">
                <a:schemeClr val="tx1">
                  <a:alpha val="1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00" tIns="72000" rIns="54000" bIns="72000" numCol="1" spcCol="0" rtlCol="0" fromWordArt="0" anchor="t" anchorCtr="0" forceAA="0" compatLnSpc="1">
              <a:prstTxWarp prst="textNoShape">
                <a:avLst/>
              </a:prstTxWarp>
              <a:noAutofit/>
            </a:bodyPr>
            <a:lstStyle/>
            <a:p>
              <a:pPr lvl="0" defTabSz="792508" fontAlgn="base">
                <a:spcBef>
                  <a:spcPct val="0"/>
                </a:spcBef>
              </a:pPr>
              <a:r>
                <a:rPr lang="en-US" sz="510">
                  <a:solidFill>
                    <a:schemeClr val="bg1"/>
                  </a:solidFill>
                  <a:latin typeface="+mj-lt"/>
                  <a:cs typeface="Segoe UI" pitchFamily="34" charset="0"/>
                </a:rPr>
                <a:t>Critical red                                                #C42B1C</a:t>
              </a:r>
            </a:p>
            <a:p>
              <a:pPr lvl="0" defTabSz="792508" fontAlgn="base">
                <a:spcBef>
                  <a:spcPct val="0"/>
                </a:spcBef>
              </a:pPr>
              <a:r>
                <a:rPr lang="en-US" sz="510">
                  <a:solidFill>
                    <a:schemeClr val="bg1"/>
                  </a:solidFill>
                  <a:latin typeface="+mj-lt"/>
                  <a:cs typeface="Segoe UI" pitchFamily="34" charset="0"/>
                </a:rPr>
                <a:t>Red fill  to denote critical</a:t>
              </a:r>
            </a:p>
          </p:txBody>
        </p:sp>
        <p:sp>
          <p:nvSpPr>
            <p:cNvPr id="227" name="Rectangle : coins arrondis 163">
              <a:extLst>
                <a:ext uri="{FF2B5EF4-FFF2-40B4-BE49-F238E27FC236}">
                  <a16:creationId xmlns:a16="http://schemas.microsoft.com/office/drawing/2014/main" id="{EA8E1297-7E0F-4E9A-8FF6-7AAD55C6FDA1}"/>
                </a:ext>
              </a:extLst>
            </p:cNvPr>
            <p:cNvSpPr/>
            <p:nvPr userDrawn="1"/>
          </p:nvSpPr>
          <p:spPr bwMode="auto">
            <a:xfrm>
              <a:off x="4669021" y="95380"/>
              <a:ext cx="1800000" cy="360000"/>
            </a:xfrm>
            <a:prstGeom prst="roundRect">
              <a:avLst>
                <a:gd name="adj" fmla="val 4302"/>
              </a:avLst>
            </a:prstGeom>
            <a:solidFill>
              <a:srgbClr val="FDE7E9"/>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rgbClr val="1B1B1B"/>
                  </a:solidFill>
                  <a:latin typeface="+mj-lt"/>
                  <a:ea typeface="Segoe UI" pitchFamily="34" charset="0"/>
                  <a:cs typeface="Segoe UI" pitchFamily="34" charset="0"/>
                </a:rPr>
                <a:t>LT Critical background </a:t>
              </a:r>
              <a:r>
                <a:rPr lang="en-US" sz="510">
                  <a:solidFill>
                    <a:srgbClr val="1B1B1B"/>
                  </a:solidFill>
                  <a:ea typeface="Segoe UI" pitchFamily="34" charset="0"/>
                  <a:cs typeface="Segoe UI" pitchFamily="34" charset="0"/>
                </a:rPr>
                <a:t>#FDE7E9</a:t>
              </a:r>
            </a:p>
            <a:p>
              <a:pPr defTabSz="792508" fontAlgn="base">
                <a:spcBef>
                  <a:spcPct val="0"/>
                </a:spcBef>
                <a:spcAft>
                  <a:spcPct val="0"/>
                </a:spcAft>
              </a:pPr>
              <a:r>
                <a:rPr lang="en-US" sz="510">
                  <a:solidFill>
                    <a:srgbClr val="1B1B1B"/>
                  </a:solidFill>
                  <a:ea typeface="Segoe UI" pitchFamily="34" charset="0"/>
                  <a:cs typeface="Segoe UI" pitchFamily="34" charset="0"/>
                </a:rPr>
                <a:t>Red background to use with critical red</a:t>
              </a:r>
            </a:p>
          </p:txBody>
        </p:sp>
      </p:grpSp>
      <p:sp>
        <p:nvSpPr>
          <p:cNvPr id="228" name="ZoneTexte 37">
            <a:extLst>
              <a:ext uri="{FF2B5EF4-FFF2-40B4-BE49-F238E27FC236}">
                <a16:creationId xmlns:a16="http://schemas.microsoft.com/office/drawing/2014/main" id="{97545C3F-DCD5-4EE8-A4F3-061096DA2E69}"/>
              </a:ext>
            </a:extLst>
          </p:cNvPr>
          <p:cNvSpPr txBox="1"/>
          <p:nvPr userDrawn="1"/>
        </p:nvSpPr>
        <p:spPr>
          <a:xfrm>
            <a:off x="-1186734" y="1069"/>
            <a:ext cx="1016576" cy="7063472"/>
          </a:xfrm>
          <a:prstGeom prst="rect">
            <a:avLst/>
          </a:prstGeom>
          <a:noFill/>
        </p:spPr>
        <p:txBody>
          <a:bodyPr wrap="square" lIns="0" tIns="0" rIns="0" bIns="0" rtlCol="0">
            <a:spAutoFit/>
          </a:bodyPr>
          <a:lstStyle/>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75D4"/>
                </a:solidFill>
                <a:effectLst/>
                <a:uLnTx/>
                <a:uFillTx/>
                <a:latin typeface="Segoe UI Semibold"/>
                <a:ea typeface="+mn-ea"/>
                <a:cs typeface="+mn-cs"/>
              </a:rPr>
              <a:t>Type ramp</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Caption</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Regular</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8/12/16</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Body</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Regular</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10/14/20</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Body strong</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err="1">
                <a:ln>
                  <a:noFill/>
                </a:ln>
                <a:solidFill>
                  <a:srgbClr val="1B1B1B"/>
                </a:solidFill>
                <a:effectLst/>
                <a:uLnTx/>
                <a:uFillTx/>
                <a:latin typeface="+mn-lt"/>
                <a:ea typeface="+mn-ea"/>
                <a:cs typeface="+mn-cs"/>
              </a:rPr>
              <a:t>Semibold</a:t>
            </a: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10/14/20</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Subtitle</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err="1">
                <a:ln>
                  <a:noFill/>
                </a:ln>
                <a:solidFill>
                  <a:srgbClr val="1B1B1B"/>
                </a:solidFill>
                <a:effectLst/>
                <a:uLnTx/>
                <a:uFillTx/>
                <a:latin typeface="+mn-lt"/>
                <a:ea typeface="+mn-ea"/>
                <a:cs typeface="+mn-cs"/>
              </a:rPr>
              <a:t>Semibold</a:t>
            </a: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14/20/28</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Title</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err="1">
                <a:ln>
                  <a:noFill/>
                </a:ln>
                <a:solidFill>
                  <a:srgbClr val="1B1B1B"/>
                </a:solidFill>
                <a:effectLst/>
                <a:uLnTx/>
                <a:uFillTx/>
                <a:latin typeface="+mn-lt"/>
                <a:ea typeface="+mn-ea"/>
                <a:cs typeface="+mn-cs"/>
              </a:rPr>
              <a:t>Semibold</a:t>
            </a: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20/28/32</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Segoe UI Semibold"/>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Title large</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err="1">
                <a:ln>
                  <a:noFill/>
                </a:ln>
                <a:solidFill>
                  <a:srgbClr val="1B1B1B"/>
                </a:solidFill>
                <a:effectLst/>
                <a:uLnTx/>
                <a:uFillTx/>
                <a:latin typeface="+mn-lt"/>
                <a:ea typeface="+mn-ea"/>
                <a:cs typeface="+mn-cs"/>
              </a:rPr>
              <a:t>Semibold</a:t>
            </a: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28/40/52</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Segoe UI Semibold"/>
                <a:ea typeface="+mn-ea"/>
                <a:cs typeface="+mn-cs"/>
              </a:rPr>
              <a:t>Display</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err="1">
                <a:ln>
                  <a:noFill/>
                </a:ln>
                <a:solidFill>
                  <a:srgbClr val="1B1B1B"/>
                </a:solidFill>
                <a:effectLst/>
                <a:uLnTx/>
                <a:uFillTx/>
                <a:latin typeface="+mn-lt"/>
                <a:ea typeface="+mn-ea"/>
                <a:cs typeface="+mn-cs"/>
              </a:rPr>
              <a:t>Semibold</a:t>
            </a: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48/68/92</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75D4"/>
                </a:solidFill>
                <a:effectLst/>
                <a:uLnTx/>
                <a:uFillTx/>
                <a:latin typeface="Segoe UI Semibold"/>
                <a:ea typeface="+mn-ea"/>
                <a:cs typeface="+mn-cs"/>
              </a:rPr>
              <a:t>Shadows</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j-lt"/>
                <a:ea typeface="+mn-ea"/>
                <a:cs typeface="+mn-cs"/>
              </a:rPr>
              <a:t>Light theme</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Color: #000000</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Transparency: 86%</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Size: 100%</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Blur: 8pt</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Angle: 90˚</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Distance: 3pt</a:t>
            </a:r>
          </a:p>
          <a:p>
            <a:pPr marL="0" marR="0" lvl="0" indent="0" algn="r" defTabSz="932578" rtl="0" eaLnBrk="1" fontAlgn="auto" latinLnBrk="0" hangingPunct="1">
              <a:lnSpc>
                <a:spcPct val="100000"/>
              </a:lnSpc>
              <a:spcBef>
                <a:spcPts val="0"/>
              </a:spcBef>
              <a:spcAft>
                <a:spcPts val="0"/>
              </a:spcAft>
              <a:buClrTx/>
              <a:buSzTx/>
              <a:buFontTx/>
              <a:buNone/>
              <a:tabLst/>
              <a:defRPr/>
            </a:pPr>
            <a:endParaRPr kumimoji="0" lang="en-US" sz="850" b="0" i="0" u="none" strike="noStrike" kern="1200" cap="none" spc="0" normalizeH="0" baseline="0" noProof="0">
              <a:ln>
                <a:noFill/>
              </a:ln>
              <a:solidFill>
                <a:srgbClr val="1B1B1B"/>
              </a:solidFill>
              <a:effectLst/>
              <a:uLnTx/>
              <a:uFillTx/>
              <a:latin typeface="+mn-lt"/>
              <a:ea typeface="+mn-ea"/>
              <a:cs typeface="+mn-cs"/>
            </a:endParaRP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j-lt"/>
                <a:ea typeface="+mn-ea"/>
                <a:cs typeface="+mn-cs"/>
              </a:rPr>
              <a:t>Dark theme</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Color: #000000</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Transparency: 26%</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Size: 100%</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Blur: 8pt</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Angle: 90˚</a:t>
            </a:r>
          </a:p>
          <a:p>
            <a:pPr marL="0" marR="0" lvl="0" indent="0" algn="r" defTabSz="932578"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1B1B1B"/>
                </a:solidFill>
                <a:effectLst/>
                <a:uLnTx/>
                <a:uFillTx/>
                <a:latin typeface="+mn-lt"/>
                <a:ea typeface="+mn-ea"/>
                <a:cs typeface="+mn-cs"/>
              </a:rPr>
              <a:t>Distance: 8pt</a:t>
            </a:r>
          </a:p>
        </p:txBody>
      </p:sp>
      <p:grpSp>
        <p:nvGrpSpPr>
          <p:cNvPr id="229" name="Group 228">
            <a:extLst>
              <a:ext uri="{FF2B5EF4-FFF2-40B4-BE49-F238E27FC236}">
                <a16:creationId xmlns:a16="http://schemas.microsoft.com/office/drawing/2014/main" id="{12460D07-98D5-407E-9F7F-BBB17E644D18}"/>
              </a:ext>
            </a:extLst>
          </p:cNvPr>
          <p:cNvGrpSpPr/>
          <p:nvPr userDrawn="1"/>
        </p:nvGrpSpPr>
        <p:grpSpPr>
          <a:xfrm>
            <a:off x="5434014" y="7171299"/>
            <a:ext cx="2704139" cy="491199"/>
            <a:chOff x="6369915" y="7133916"/>
            <a:chExt cx="4101581" cy="577934"/>
          </a:xfrm>
        </p:grpSpPr>
        <p:sp>
          <p:nvSpPr>
            <p:cNvPr id="230" name="Rectangle : coins arrondis 165">
              <a:extLst>
                <a:ext uri="{FF2B5EF4-FFF2-40B4-BE49-F238E27FC236}">
                  <a16:creationId xmlns:a16="http://schemas.microsoft.com/office/drawing/2014/main" id="{267EA959-1BE7-419F-BA33-DA63406BD3F4}"/>
                </a:ext>
              </a:extLst>
            </p:cNvPr>
            <p:cNvSpPr/>
            <p:nvPr userDrawn="1"/>
          </p:nvSpPr>
          <p:spPr bwMode="auto">
            <a:xfrm>
              <a:off x="6369915" y="7133916"/>
              <a:ext cx="4101581" cy="576000"/>
            </a:xfrm>
            <a:prstGeom prst="roundRect">
              <a:avLst>
                <a:gd name="adj" fmla="val 4093"/>
              </a:avLst>
            </a:prstGeom>
            <a:solidFill>
              <a:srgbClr val="0078D4"/>
            </a:solidFill>
            <a:ln w="12700">
              <a:noFill/>
              <a:headEnd type="none" w="med" len="med"/>
              <a:tailEnd type="none" w="med" len="med"/>
            </a:ln>
            <a:effectLst>
              <a:outerShdw blurRad="101600" dist="38100" dir="5400000" algn="t" rotWithShape="0">
                <a:schemeClr val="tx1">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rgbClr val="050505"/>
                  </a:solidFill>
                  <a:latin typeface="+mj-lt"/>
                  <a:cs typeface="Segoe UI" pitchFamily="34" charset="0"/>
                </a:rPr>
                <a:t>Core Blue</a:t>
              </a:r>
            </a:p>
            <a:p>
              <a:pPr defTabSz="792508" fontAlgn="base">
                <a:spcBef>
                  <a:spcPct val="0"/>
                </a:spcBef>
              </a:pPr>
              <a:r>
                <a:rPr lang="en-US" sz="510">
                  <a:solidFill>
                    <a:srgbClr val="050505"/>
                  </a:solidFill>
                  <a:cs typeface="Segoe UI" pitchFamily="34" charset="0"/>
                </a:rPr>
                <a:t>#0078D4</a:t>
              </a:r>
            </a:p>
            <a:p>
              <a:pPr defTabSz="792508" fontAlgn="base">
                <a:spcBef>
                  <a:spcPct val="0"/>
                </a:spcBef>
              </a:pPr>
              <a:endParaRPr lang="en-US" sz="510">
                <a:solidFill>
                  <a:srgbClr val="050505"/>
                </a:solidFill>
                <a:cs typeface="Segoe UI" pitchFamily="34" charset="0"/>
              </a:endParaRPr>
            </a:p>
            <a:p>
              <a:pPr defTabSz="792508" fontAlgn="base">
                <a:spcBef>
                  <a:spcPct val="0"/>
                </a:spcBef>
              </a:pPr>
              <a:r>
                <a:rPr lang="en-US" sz="510">
                  <a:solidFill>
                    <a:srgbClr val="050505"/>
                  </a:solidFill>
                  <a:cs typeface="Segoe UI" pitchFamily="34" charset="0"/>
                </a:rPr>
                <a:t>Default </a:t>
              </a:r>
            </a:p>
            <a:p>
              <a:pPr defTabSz="792508" fontAlgn="base">
                <a:spcBef>
                  <a:spcPct val="0"/>
                </a:spcBef>
              </a:pPr>
              <a:r>
                <a:rPr lang="en-US" sz="510">
                  <a:solidFill>
                    <a:srgbClr val="050505"/>
                  </a:solidFill>
                  <a:cs typeface="Segoe UI" pitchFamily="34" charset="0"/>
                </a:rPr>
                <a:t>blue fill</a:t>
              </a:r>
            </a:p>
          </p:txBody>
        </p:sp>
        <p:sp>
          <p:nvSpPr>
            <p:cNvPr id="231" name="Rectangle : coins arrondis 167">
              <a:extLst>
                <a:ext uri="{FF2B5EF4-FFF2-40B4-BE49-F238E27FC236}">
                  <a16:creationId xmlns:a16="http://schemas.microsoft.com/office/drawing/2014/main" id="{3A775D4A-24CF-4BB5-9FC3-308DD7185F3B}"/>
                </a:ext>
              </a:extLst>
            </p:cNvPr>
            <p:cNvSpPr/>
            <p:nvPr userDrawn="1"/>
          </p:nvSpPr>
          <p:spPr bwMode="auto">
            <a:xfrm>
              <a:off x="7381655" y="7135850"/>
              <a:ext cx="1243502" cy="576000"/>
            </a:xfrm>
            <a:prstGeom prst="roundRect">
              <a:avLst>
                <a:gd name="adj" fmla="val 4832"/>
              </a:avLst>
            </a:prstGeom>
            <a:solidFill>
              <a:srgbClr val="00A1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pPr>
              <a:r>
                <a:rPr lang="en-US" sz="510">
                  <a:solidFill>
                    <a:srgbClr val="050505"/>
                  </a:solidFill>
                  <a:latin typeface="+mj-lt"/>
                  <a:cs typeface="Segoe UI" pitchFamily="34" charset="0"/>
                </a:rPr>
                <a:t>DT Blue 1</a:t>
              </a:r>
            </a:p>
            <a:p>
              <a:pPr marL="0" marR="0" lvl="0" indent="0" algn="l" defTabSz="792508" rtl="0" eaLnBrk="1" fontAlgn="base" latinLnBrk="0" hangingPunct="1">
                <a:lnSpc>
                  <a:spcPct val="100000"/>
                </a:lnSpc>
                <a:spcBef>
                  <a:spcPct val="0"/>
                </a:spcBef>
                <a:spcAft>
                  <a:spcPts val="0"/>
                </a:spcAft>
                <a:buClrTx/>
                <a:buSzTx/>
                <a:buFontTx/>
                <a:buNone/>
                <a:tabLst/>
                <a:defRPr/>
              </a:pPr>
              <a:r>
                <a:rPr lang="en-US" sz="510">
                  <a:solidFill>
                    <a:srgbClr val="050505"/>
                  </a:solidFill>
                  <a:cs typeface="Segoe UI" pitchFamily="34" charset="0"/>
                </a:rPr>
                <a:t>#00A1FF</a:t>
              </a:r>
            </a:p>
            <a:p>
              <a:pPr defTabSz="792508" fontAlgn="base">
                <a:spcBef>
                  <a:spcPct val="0"/>
                </a:spcBef>
              </a:pPr>
              <a:endParaRPr lang="en-US" sz="510">
                <a:solidFill>
                  <a:srgbClr val="050505"/>
                </a:solidFill>
                <a:cs typeface="Segoe UI" pitchFamily="34" charset="0"/>
              </a:endParaRPr>
            </a:p>
            <a:p>
              <a:pPr defTabSz="792508" fontAlgn="base">
                <a:spcBef>
                  <a:spcPct val="0"/>
                </a:spcBef>
              </a:pPr>
              <a:r>
                <a:rPr lang="en-US" sz="510">
                  <a:solidFill>
                    <a:srgbClr val="050505"/>
                  </a:solidFill>
                  <a:cs typeface="Segoe UI" pitchFamily="34" charset="0"/>
                </a:rPr>
                <a:t>Default</a:t>
              </a:r>
            </a:p>
            <a:p>
              <a:pPr defTabSz="792508" fontAlgn="base">
                <a:spcBef>
                  <a:spcPct val="0"/>
                </a:spcBef>
              </a:pPr>
              <a:r>
                <a:rPr lang="en-US" sz="510">
                  <a:solidFill>
                    <a:srgbClr val="050505"/>
                  </a:solidFill>
                  <a:cs typeface="Segoe UI" pitchFamily="34" charset="0"/>
                </a:rPr>
                <a:t>blue text</a:t>
              </a:r>
            </a:p>
          </p:txBody>
        </p:sp>
        <p:sp>
          <p:nvSpPr>
            <p:cNvPr id="232" name="Rectangle : coins arrondis 169">
              <a:extLst>
                <a:ext uri="{FF2B5EF4-FFF2-40B4-BE49-F238E27FC236}">
                  <a16:creationId xmlns:a16="http://schemas.microsoft.com/office/drawing/2014/main" id="{58DC2896-3ADC-4EB6-AAAE-A554BBE5630D}"/>
                </a:ext>
              </a:extLst>
            </p:cNvPr>
            <p:cNvSpPr/>
            <p:nvPr userDrawn="1"/>
          </p:nvSpPr>
          <p:spPr bwMode="auto">
            <a:xfrm>
              <a:off x="8415466" y="7135644"/>
              <a:ext cx="1273594" cy="576000"/>
            </a:xfrm>
            <a:prstGeom prst="roundRect">
              <a:avLst>
                <a:gd name="adj" fmla="val 4352"/>
              </a:avLst>
            </a:prstGeom>
            <a:solidFill>
              <a:srgbClr val="60CD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spcAft>
                  <a:spcPct val="0"/>
                </a:spcAft>
              </a:pPr>
              <a:r>
                <a:rPr lang="en-US" sz="510">
                  <a:solidFill>
                    <a:srgbClr val="050505"/>
                  </a:solidFill>
                  <a:latin typeface="+mj-lt"/>
                  <a:ea typeface="Segoe UI" pitchFamily="34" charset="0"/>
                  <a:cs typeface="Segoe UI" pitchFamily="34" charset="0"/>
                </a:rPr>
                <a:t>DT Blue 2</a:t>
              </a:r>
            </a:p>
            <a:p>
              <a:pPr defTabSz="792508" fontAlgn="base">
                <a:spcBef>
                  <a:spcPct val="0"/>
                </a:spcBef>
                <a:spcAft>
                  <a:spcPct val="0"/>
                </a:spcAft>
              </a:pPr>
              <a:r>
                <a:rPr lang="en-US" sz="510">
                  <a:solidFill>
                    <a:srgbClr val="050505"/>
                  </a:solidFill>
                  <a:ea typeface="Segoe UI" pitchFamily="34" charset="0"/>
                  <a:cs typeface="Segoe UI" pitchFamily="34" charset="0"/>
                </a:rPr>
                <a:t>#60CDFF</a:t>
              </a:r>
            </a:p>
            <a:p>
              <a:pPr defTabSz="792508" fontAlgn="base">
                <a:spcBef>
                  <a:spcPct val="0"/>
                </a:spcBef>
                <a:spcAft>
                  <a:spcPct val="0"/>
                </a:spcAft>
              </a:pPr>
              <a:endParaRPr lang="en-US" sz="510">
                <a:solidFill>
                  <a:srgbClr val="050505"/>
                </a:solidFill>
                <a:ea typeface="Segoe UI" pitchFamily="34" charset="0"/>
                <a:cs typeface="Segoe UI" pitchFamily="34" charset="0"/>
              </a:endParaRPr>
            </a:p>
            <a:p>
              <a:pPr defTabSz="792508" fontAlgn="base">
                <a:spcBef>
                  <a:spcPct val="0"/>
                </a:spcBef>
                <a:spcAft>
                  <a:spcPct val="0"/>
                </a:spcAft>
              </a:pPr>
              <a:r>
                <a:rPr lang="en-US" sz="510">
                  <a:solidFill>
                    <a:srgbClr val="050505"/>
                  </a:solidFill>
                  <a:ea typeface="Segoe UI" pitchFamily="34" charset="0"/>
                  <a:cs typeface="Segoe UI" pitchFamily="34" charset="0"/>
                </a:rPr>
                <a:t>Secondary </a:t>
              </a:r>
            </a:p>
            <a:p>
              <a:pPr defTabSz="792508" fontAlgn="base">
                <a:spcBef>
                  <a:spcPct val="0"/>
                </a:spcBef>
                <a:spcAft>
                  <a:spcPct val="0"/>
                </a:spcAft>
              </a:pPr>
              <a:r>
                <a:rPr lang="en-US" sz="510">
                  <a:solidFill>
                    <a:srgbClr val="050505"/>
                  </a:solidFill>
                  <a:ea typeface="Segoe UI" pitchFamily="34" charset="0"/>
                  <a:cs typeface="Segoe UI" pitchFamily="34" charset="0"/>
                </a:rPr>
                <a:t>blue fill</a:t>
              </a:r>
            </a:p>
          </p:txBody>
        </p:sp>
        <p:sp>
          <p:nvSpPr>
            <p:cNvPr id="233" name="Rectangle : coins arrondis 171">
              <a:extLst>
                <a:ext uri="{FF2B5EF4-FFF2-40B4-BE49-F238E27FC236}">
                  <a16:creationId xmlns:a16="http://schemas.microsoft.com/office/drawing/2014/main" id="{1D075669-D858-4DE1-9504-EB8C8AB9F282}"/>
                </a:ext>
              </a:extLst>
            </p:cNvPr>
            <p:cNvSpPr/>
            <p:nvPr userDrawn="1"/>
          </p:nvSpPr>
          <p:spPr bwMode="auto">
            <a:xfrm>
              <a:off x="9444752" y="7135127"/>
              <a:ext cx="1026000" cy="576000"/>
            </a:xfrm>
            <a:prstGeom prst="roundRect">
              <a:avLst>
                <a:gd name="adj" fmla="val 4429"/>
              </a:avLst>
            </a:prstGeom>
            <a:solidFill>
              <a:srgbClr val="99EB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54000" rIns="72000" bIns="54000" numCol="1" spcCol="0" rtlCol="0" fromWordArt="0" anchor="t" anchorCtr="0" forceAA="0" compatLnSpc="1">
              <a:prstTxWarp prst="textNoShape">
                <a:avLst/>
              </a:prstTxWarp>
              <a:noAutofit/>
            </a:bodyPr>
            <a:lstStyle/>
            <a:p>
              <a:pPr defTabSz="792508" fontAlgn="base">
                <a:spcBef>
                  <a:spcPct val="0"/>
                </a:spcBef>
                <a:spcAft>
                  <a:spcPct val="0"/>
                </a:spcAft>
              </a:pPr>
              <a:r>
                <a:rPr lang="en-US" sz="510">
                  <a:solidFill>
                    <a:srgbClr val="050505"/>
                  </a:solidFill>
                  <a:latin typeface="+mj-lt"/>
                  <a:ea typeface="Segoe UI" pitchFamily="34" charset="0"/>
                  <a:cs typeface="Segoe UI" pitchFamily="34" charset="0"/>
                </a:rPr>
                <a:t>DT Blue 3</a:t>
              </a:r>
            </a:p>
            <a:p>
              <a:pPr defTabSz="792508" fontAlgn="base">
                <a:spcBef>
                  <a:spcPct val="0"/>
                </a:spcBef>
                <a:spcAft>
                  <a:spcPct val="0"/>
                </a:spcAft>
              </a:pPr>
              <a:r>
                <a:rPr lang="en-US" sz="510">
                  <a:solidFill>
                    <a:srgbClr val="050505"/>
                  </a:solidFill>
                  <a:ea typeface="Segoe UI" pitchFamily="34" charset="0"/>
                  <a:cs typeface="Segoe UI" pitchFamily="34" charset="0"/>
                </a:rPr>
                <a:t>#99EBFF</a:t>
              </a:r>
            </a:p>
            <a:p>
              <a:pPr defTabSz="792508" fontAlgn="base">
                <a:spcBef>
                  <a:spcPct val="0"/>
                </a:spcBef>
                <a:spcAft>
                  <a:spcPct val="0"/>
                </a:spcAft>
              </a:pPr>
              <a:endParaRPr lang="en-US" sz="510">
                <a:solidFill>
                  <a:srgbClr val="050505"/>
                </a:solidFill>
                <a:ea typeface="Segoe UI" pitchFamily="34" charset="0"/>
                <a:cs typeface="Segoe UI" pitchFamily="34" charset="0"/>
              </a:endParaRPr>
            </a:p>
            <a:p>
              <a:pPr defTabSz="792508" fontAlgn="base">
                <a:spcBef>
                  <a:spcPct val="0"/>
                </a:spcBef>
                <a:spcAft>
                  <a:spcPct val="0"/>
                </a:spcAft>
              </a:pPr>
              <a:r>
                <a:rPr lang="en-US" sz="510">
                  <a:solidFill>
                    <a:srgbClr val="050505"/>
                  </a:solidFill>
                  <a:ea typeface="Segoe UI" pitchFamily="34" charset="0"/>
                  <a:cs typeface="Segoe UI" pitchFamily="34" charset="0"/>
                </a:rPr>
                <a:t>Secondary </a:t>
              </a:r>
            </a:p>
            <a:p>
              <a:pPr defTabSz="792508" fontAlgn="base">
                <a:spcBef>
                  <a:spcPct val="0"/>
                </a:spcBef>
                <a:spcAft>
                  <a:spcPct val="0"/>
                </a:spcAft>
              </a:pPr>
              <a:r>
                <a:rPr lang="en-US" sz="510">
                  <a:solidFill>
                    <a:srgbClr val="050505"/>
                  </a:solidFill>
                  <a:ea typeface="Segoe UI" pitchFamily="34" charset="0"/>
                  <a:cs typeface="Segoe UI" pitchFamily="34" charset="0"/>
                </a:rPr>
                <a:t>blue text</a:t>
              </a:r>
            </a:p>
          </p:txBody>
        </p:sp>
      </p:grpSp>
      <p:sp>
        <p:nvSpPr>
          <p:cNvPr id="234" name="Rectangle : coins arrondis 163">
            <a:extLst>
              <a:ext uri="{FF2B5EF4-FFF2-40B4-BE49-F238E27FC236}">
                <a16:creationId xmlns:a16="http://schemas.microsoft.com/office/drawing/2014/main" id="{BD3D8645-B4C1-4E1D-9364-0BAC31BF9A83}"/>
              </a:ext>
            </a:extLst>
          </p:cNvPr>
          <p:cNvSpPr/>
          <p:nvPr userDrawn="1"/>
        </p:nvSpPr>
        <p:spPr bwMode="auto">
          <a:xfrm>
            <a:off x="12593859" y="4072305"/>
            <a:ext cx="1530076" cy="305972"/>
          </a:xfrm>
          <a:prstGeom prst="rect">
            <a:avLst/>
          </a:prstGeom>
          <a:solidFill>
            <a:srgbClr val="003E9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1194" tIns="45896" rIns="61194" bIns="45896"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chemeClr val="bg1"/>
                </a:solidFill>
                <a:latin typeface="+mj-lt"/>
                <a:ea typeface="Segoe UI" pitchFamily="34" charset="0"/>
                <a:cs typeface="Segoe UI" pitchFamily="34" charset="0"/>
              </a:rPr>
              <a:t>LT Blue 3                                                  #003E92</a:t>
            </a:r>
          </a:p>
          <a:p>
            <a:pPr defTabSz="792508" fontAlgn="base">
              <a:spcBef>
                <a:spcPct val="0"/>
              </a:spcBef>
              <a:spcAft>
                <a:spcPct val="0"/>
              </a:spcAft>
            </a:pPr>
            <a:r>
              <a:rPr lang="en-US" sz="510">
                <a:solidFill>
                  <a:schemeClr val="bg1"/>
                </a:solidFill>
                <a:ea typeface="Segoe UI" pitchFamily="34" charset="0"/>
                <a:cs typeface="Segoe UI" pitchFamily="34" charset="0"/>
              </a:rPr>
              <a:t>Alternative blue text</a:t>
            </a:r>
          </a:p>
        </p:txBody>
      </p:sp>
      <p:sp>
        <p:nvSpPr>
          <p:cNvPr id="235" name="Rectangle : coins arrondis 163">
            <a:extLst>
              <a:ext uri="{FF2B5EF4-FFF2-40B4-BE49-F238E27FC236}">
                <a16:creationId xmlns:a16="http://schemas.microsoft.com/office/drawing/2014/main" id="{4BF13A44-45F6-465C-93A5-B709990497FC}"/>
              </a:ext>
            </a:extLst>
          </p:cNvPr>
          <p:cNvSpPr/>
          <p:nvPr userDrawn="1"/>
        </p:nvSpPr>
        <p:spPr bwMode="auto">
          <a:xfrm>
            <a:off x="12593859" y="4365582"/>
            <a:ext cx="1530076" cy="305972"/>
          </a:xfrm>
          <a:prstGeom prst="rect">
            <a:avLst/>
          </a:prstGeom>
          <a:solidFill>
            <a:srgbClr val="001A6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1194" tIns="45896" rIns="61194" bIns="45896" numCol="1" spcCol="0" rtlCol="0" fromWordArt="0" anchor="ctr" anchorCtr="0" forceAA="0" compatLnSpc="1">
            <a:prstTxWarp prst="textNoShape">
              <a:avLst/>
            </a:prstTxWarp>
            <a:noAutofit/>
          </a:bodyPr>
          <a:lstStyle/>
          <a:p>
            <a:pPr defTabSz="792508" fontAlgn="base">
              <a:spcBef>
                <a:spcPct val="0"/>
              </a:spcBef>
              <a:spcAft>
                <a:spcPct val="0"/>
              </a:spcAft>
            </a:pPr>
            <a:r>
              <a:rPr lang="en-US" sz="510">
                <a:solidFill>
                  <a:schemeClr val="bg1"/>
                </a:solidFill>
                <a:latin typeface="+mj-lt"/>
                <a:ea typeface="Segoe UI" pitchFamily="34" charset="0"/>
                <a:cs typeface="Segoe UI" pitchFamily="34" charset="0"/>
              </a:rPr>
              <a:t>LT Blue 4                                                  #001A68</a:t>
            </a:r>
          </a:p>
          <a:p>
            <a:pPr defTabSz="792508" fontAlgn="base">
              <a:spcBef>
                <a:spcPct val="0"/>
              </a:spcBef>
              <a:spcAft>
                <a:spcPct val="0"/>
              </a:spcAft>
            </a:pPr>
            <a:r>
              <a:rPr lang="en-US" sz="510">
                <a:solidFill>
                  <a:schemeClr val="bg1"/>
                </a:solidFill>
                <a:ea typeface="Segoe UI" pitchFamily="34" charset="0"/>
                <a:cs typeface="Segoe UI" pitchFamily="34" charset="0"/>
              </a:rPr>
              <a:t>Alternative blue</a:t>
            </a:r>
          </a:p>
        </p:txBody>
      </p:sp>
    </p:spTree>
    <p:extLst>
      <p:ext uri="{BB962C8B-B14F-4D97-AF65-F5344CB8AC3E}">
        <p14:creationId xmlns:p14="http://schemas.microsoft.com/office/powerpoint/2010/main" val="4125433113"/>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 id="2147484380" r:id="rId12"/>
    <p:sldLayoutId id="2147484381" r:id="rId13"/>
    <p:sldLayoutId id="2147484382" r:id="rId14"/>
    <p:sldLayoutId id="2147484383" r:id="rId15"/>
    <p:sldLayoutId id="2147484384" r:id="rId16"/>
    <p:sldLayoutId id="2147484385" r:id="rId17"/>
    <p:sldLayoutId id="2147484386" r:id="rId18"/>
    <p:sldLayoutId id="2147484387" r:id="rId19"/>
    <p:sldLayoutId id="2147484388" r:id="rId20"/>
    <p:sldLayoutId id="2147484389" r:id="rId21"/>
    <p:sldLayoutId id="2147484390" r:id="rId22"/>
    <p:sldLayoutId id="2147484391" r:id="rId23"/>
    <p:sldLayoutId id="2147484392" r:id="rId24"/>
    <p:sldLayoutId id="2147484393" r:id="rId25"/>
    <p:sldLayoutId id="2147484394" r:id="rId26"/>
    <p:sldLayoutId id="2147484395" r:id="rId27"/>
    <p:sldLayoutId id="2147484396" r:id="rId28"/>
    <p:sldLayoutId id="2147484397" r:id="rId29"/>
    <p:sldLayoutId id="2147484398" r:id="rId30"/>
    <p:sldLayoutId id="2147484399" r:id="rId31"/>
    <p:sldLayoutId id="2147484400" r:id="rId32"/>
    <p:sldLayoutId id="2147484401" r:id="rId33"/>
    <p:sldLayoutId id="2147484402" r:id="rId34"/>
    <p:sldLayoutId id="2147484403" r:id="rId35"/>
    <p:sldLayoutId id="2147484404" r:id="rId36"/>
    <p:sldLayoutId id="2147484405" r:id="rId37"/>
    <p:sldLayoutId id="2147484406" r:id="rId38"/>
    <p:sldLayoutId id="2147484407" r:id="rId39"/>
    <p:sldLayoutId id="2147484408" r:id="rId40"/>
    <p:sldLayoutId id="2147484409" r:id="rId41"/>
    <p:sldLayoutId id="2147484410" r:id="rId42"/>
    <p:sldLayoutId id="2147484411" r:id="rId43"/>
    <p:sldLayoutId id="2147484412" r:id="rId44"/>
    <p:sldLayoutId id="2147484413" r:id="rId45"/>
    <p:sldLayoutId id="2147484414" r:id="rId46"/>
    <p:sldLayoutId id="2147484415" r:id="rId47"/>
    <p:sldLayoutId id="2147484416" r:id="rId48"/>
    <p:sldLayoutId id="2147484417" r:id="rId49"/>
    <p:sldLayoutId id="2147484418" r:id="rId50"/>
    <p:sldLayoutId id="2147484419" r:id="rId51"/>
    <p:sldLayoutId id="2147484420" r:id="rId52"/>
    <p:sldLayoutId id="2147484421" r:id="rId53"/>
    <p:sldLayoutId id="2147484422" r:id="rId54"/>
    <p:sldLayoutId id="2147484423" r:id="rId55"/>
    <p:sldLayoutId id="2147484424" r:id="rId56"/>
    <p:sldLayoutId id="2147484425" r:id="rId57"/>
    <p:sldLayoutId id="2147484426" r:id="rId58"/>
    <p:sldLayoutId id="2147484427" r:id="rId59"/>
    <p:sldLayoutId id="2147484428" r:id="rId60"/>
    <p:sldLayoutId id="2147484429" r:id="rId61"/>
    <p:sldLayoutId id="2147484430" r:id="rId62"/>
    <p:sldLayoutId id="2147484431" r:id="rId63"/>
    <p:sldLayoutId id="2147484432" r:id="rId64"/>
  </p:sldLayoutIdLst>
  <p:transition>
    <p:fade/>
  </p:transition>
  <p:hf hdr="0" dt="0"/>
  <p:txStyles>
    <p:titleStyle>
      <a:lvl1pPr algn="l" defTabSz="951246" rtl="0" eaLnBrk="1" latinLnBrk="0" hangingPunct="1">
        <a:lnSpc>
          <a:spcPct val="110000"/>
        </a:lnSpc>
        <a:spcBef>
          <a:spcPct val="0"/>
        </a:spcBef>
        <a:spcAft>
          <a:spcPts val="1020"/>
        </a:spcAft>
        <a:buNone/>
        <a:defRPr lang="en-US" sz="1632"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51246" rtl="0" eaLnBrk="1" fontAlgn="auto" latinLnBrk="0" hangingPunct="1">
        <a:lnSpc>
          <a:spcPct val="100000"/>
        </a:lnSpc>
        <a:spcBef>
          <a:spcPts val="0"/>
        </a:spcBef>
        <a:spcAft>
          <a:spcPts val="102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33135" marR="0" indent="0" algn="l" defTabSz="951246" rtl="0" eaLnBrk="1" fontAlgn="auto" latinLnBrk="0" hangingPunct="1">
        <a:lnSpc>
          <a:spcPct val="100000"/>
        </a:lnSpc>
        <a:spcBef>
          <a:spcPts val="0"/>
        </a:spcBef>
        <a:spcAft>
          <a:spcPts val="1020"/>
        </a:spcAft>
        <a:buClrTx/>
        <a:buSzPct val="90000"/>
        <a:buFont typeface="Wingdings" panose="05000000000000000000" pitchFamily="2" charset="2"/>
        <a:buNone/>
        <a:tabLst/>
        <a:defRPr sz="1360" kern="1200" spc="0" baseline="0">
          <a:gradFill>
            <a:gsLst>
              <a:gs pos="1250">
                <a:schemeClr val="tx1"/>
              </a:gs>
              <a:gs pos="100000">
                <a:schemeClr val="tx1"/>
              </a:gs>
            </a:gsLst>
            <a:lin ang="5400000" scaled="0"/>
          </a:gradFill>
          <a:latin typeface="+mn-lt"/>
          <a:ea typeface="+mn-ea"/>
          <a:cs typeface="+mn-cs"/>
        </a:defRPr>
      </a:lvl2pPr>
      <a:lvl3pPr marL="466270" marR="0" indent="0" algn="l" defTabSz="951246" rtl="0" eaLnBrk="1" fontAlgn="auto" latinLnBrk="0" hangingPunct="1">
        <a:lnSpc>
          <a:spcPct val="100000"/>
        </a:lnSpc>
        <a:spcBef>
          <a:spcPts val="0"/>
        </a:spcBef>
        <a:spcAft>
          <a:spcPts val="1020"/>
        </a:spcAft>
        <a:buClrTx/>
        <a:buSzPct val="90000"/>
        <a:buFont typeface="Wingdings" panose="05000000000000000000" pitchFamily="2" charset="2"/>
        <a:buNone/>
        <a:tabLst/>
        <a:defRPr sz="1190" kern="1200" spc="0" baseline="0">
          <a:gradFill>
            <a:gsLst>
              <a:gs pos="1250">
                <a:schemeClr val="tx1"/>
              </a:gs>
              <a:gs pos="100000">
                <a:schemeClr val="tx1"/>
              </a:gs>
            </a:gsLst>
            <a:lin ang="5400000" scaled="0"/>
          </a:gradFill>
          <a:latin typeface="+mn-lt"/>
          <a:ea typeface="+mn-ea"/>
          <a:cs typeface="+mn-cs"/>
        </a:defRPr>
      </a:lvl3pPr>
      <a:lvl4pPr marL="859687" marR="0" indent="-184566" algn="l" defTabSz="9512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gradFill>
            <a:gsLst>
              <a:gs pos="1250">
                <a:schemeClr val="tx1"/>
              </a:gs>
              <a:gs pos="100000">
                <a:schemeClr val="tx1"/>
              </a:gs>
            </a:gsLst>
            <a:lin ang="5400000" scaled="0"/>
          </a:gradFill>
          <a:latin typeface="+mn-lt"/>
          <a:ea typeface="+mn-ea"/>
          <a:cs typeface="+mn-cs"/>
        </a:defRPr>
      </a:lvl4pPr>
      <a:lvl5pPr marL="1044252" marR="0" indent="-171614" algn="l" defTabSz="95124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16" kern="1200" spc="0" baseline="0">
          <a:gradFill>
            <a:gsLst>
              <a:gs pos="1250">
                <a:schemeClr val="tx1"/>
              </a:gs>
              <a:gs pos="100000">
                <a:schemeClr val="tx1"/>
              </a:gs>
            </a:gsLst>
            <a:lin ang="5400000" scaled="0"/>
          </a:gradFill>
          <a:latin typeface="+mn-lt"/>
          <a:ea typeface="+mn-ea"/>
          <a:cs typeface="+mn-cs"/>
        </a:defRPr>
      </a:lvl5pPr>
      <a:lvl6pPr marL="2615928" indent="-237812" algn="l" defTabSz="95124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552" indent="-237812" algn="l" defTabSz="95124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176" indent="-237812" algn="l" defTabSz="95124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800" indent="-237812" algn="l" defTabSz="95124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46" rtl="0" eaLnBrk="1" latinLnBrk="0" hangingPunct="1">
        <a:defRPr sz="1836" kern="1200">
          <a:solidFill>
            <a:schemeClr val="tx1"/>
          </a:solidFill>
          <a:latin typeface="+mn-lt"/>
          <a:ea typeface="+mn-ea"/>
          <a:cs typeface="+mn-cs"/>
        </a:defRPr>
      </a:lvl1pPr>
      <a:lvl2pPr marL="475623" algn="l" defTabSz="951246" rtl="0" eaLnBrk="1" latinLnBrk="0" hangingPunct="1">
        <a:defRPr sz="1836" kern="1200">
          <a:solidFill>
            <a:schemeClr val="tx1"/>
          </a:solidFill>
          <a:latin typeface="+mn-lt"/>
          <a:ea typeface="+mn-ea"/>
          <a:cs typeface="+mn-cs"/>
        </a:defRPr>
      </a:lvl2pPr>
      <a:lvl3pPr marL="951246" algn="l" defTabSz="951246" rtl="0" eaLnBrk="1" latinLnBrk="0" hangingPunct="1">
        <a:defRPr sz="1836" kern="1200">
          <a:solidFill>
            <a:schemeClr val="tx1"/>
          </a:solidFill>
          <a:latin typeface="+mn-lt"/>
          <a:ea typeface="+mn-ea"/>
          <a:cs typeface="+mn-cs"/>
        </a:defRPr>
      </a:lvl3pPr>
      <a:lvl4pPr marL="1426870" algn="l" defTabSz="951246" rtl="0" eaLnBrk="1" latinLnBrk="0" hangingPunct="1">
        <a:defRPr sz="1836" kern="1200">
          <a:solidFill>
            <a:schemeClr val="tx1"/>
          </a:solidFill>
          <a:latin typeface="+mn-lt"/>
          <a:ea typeface="+mn-ea"/>
          <a:cs typeface="+mn-cs"/>
        </a:defRPr>
      </a:lvl4pPr>
      <a:lvl5pPr marL="1902494" algn="l" defTabSz="951246" rtl="0" eaLnBrk="1" latinLnBrk="0" hangingPunct="1">
        <a:defRPr sz="1836" kern="1200">
          <a:solidFill>
            <a:schemeClr val="tx1"/>
          </a:solidFill>
          <a:latin typeface="+mn-lt"/>
          <a:ea typeface="+mn-ea"/>
          <a:cs typeface="+mn-cs"/>
        </a:defRPr>
      </a:lvl5pPr>
      <a:lvl6pPr marL="2378119" algn="l" defTabSz="951246" rtl="0" eaLnBrk="1" latinLnBrk="0" hangingPunct="1">
        <a:defRPr sz="1836" kern="1200">
          <a:solidFill>
            <a:schemeClr val="tx1"/>
          </a:solidFill>
          <a:latin typeface="+mn-lt"/>
          <a:ea typeface="+mn-ea"/>
          <a:cs typeface="+mn-cs"/>
        </a:defRPr>
      </a:lvl6pPr>
      <a:lvl7pPr marL="2853741" algn="l" defTabSz="951246" rtl="0" eaLnBrk="1" latinLnBrk="0" hangingPunct="1">
        <a:defRPr sz="1836" kern="1200">
          <a:solidFill>
            <a:schemeClr val="tx1"/>
          </a:solidFill>
          <a:latin typeface="+mn-lt"/>
          <a:ea typeface="+mn-ea"/>
          <a:cs typeface="+mn-cs"/>
        </a:defRPr>
      </a:lvl7pPr>
      <a:lvl8pPr marL="3329363" algn="l" defTabSz="951246" rtl="0" eaLnBrk="1" latinLnBrk="0" hangingPunct="1">
        <a:defRPr sz="1836" kern="1200">
          <a:solidFill>
            <a:schemeClr val="tx1"/>
          </a:solidFill>
          <a:latin typeface="+mn-lt"/>
          <a:ea typeface="+mn-ea"/>
          <a:cs typeface="+mn-cs"/>
        </a:defRPr>
      </a:lvl8pPr>
      <a:lvl9pPr marL="3804989" algn="l" defTabSz="95124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7" pos="8784">
          <p15:clr>
            <a:srgbClr val="C35EA4"/>
          </p15:clr>
        </p15:guide>
        <p15:guide id="26" orient="horz" pos="4752">
          <p15:clr>
            <a:srgbClr val="C35EA4"/>
          </p15:clr>
        </p15:guide>
        <p15:guide id="29" orient="horz" pos="4962">
          <p15:clr>
            <a:srgbClr val="A4A3A4"/>
          </p15:clr>
        </p15:guide>
        <p15:guide id="31" pos="4608">
          <p15:clr>
            <a:srgbClr val="A4A3A4"/>
          </p15:clr>
        </p15:guide>
        <p15:guide id="32" orient="horz" pos="432">
          <p15:clr>
            <a:srgbClr val="C35EA4"/>
          </p15:clr>
        </p15:guide>
        <p15:guide id="34" orient="horz" pos="2592">
          <p15:clr>
            <a:srgbClr val="5ACBF0"/>
          </p15:clr>
        </p15:guide>
        <p15:guide id="35" orient="horz" pos="2232">
          <p15:clr>
            <a:srgbClr val="A4A3A4"/>
          </p15:clr>
        </p15:guide>
        <p15:guide id="37" orient="horz" pos="1152">
          <p15:clr>
            <a:srgbClr val="5ACBF0"/>
          </p15:clr>
        </p15:guide>
        <p15:guide id="38" orient="horz" pos="1526">
          <p15:clr>
            <a:srgbClr val="5ACBF0"/>
          </p15:clr>
        </p15:guide>
        <p15:guide id="39" orient="horz" pos="1872">
          <p15:clr>
            <a:srgbClr val="A4A3A4"/>
          </p15:clr>
        </p15:guide>
        <p15:guide id="40" orient="horz" pos="792">
          <p15:clr>
            <a:srgbClr val="A4A3A4"/>
          </p15:clr>
        </p15:guide>
        <p15:guide id="41" orient="horz" pos="2952">
          <p15:clr>
            <a:srgbClr val="A4A3A4"/>
          </p15:clr>
        </p15:guide>
        <p15:guide id="42" orient="horz" pos="3312">
          <p15:clr>
            <a:srgbClr val="A4A3A4"/>
          </p15:clr>
        </p15:guide>
        <p15:guide id="43" orient="horz" pos="3672">
          <p15:clr>
            <a:srgbClr val="A4A3A4"/>
          </p15:clr>
        </p15:guide>
        <p15:guide id="44" orient="horz" pos="4032">
          <p15:clr>
            <a:srgbClr val="A4A3A4"/>
          </p15:clr>
        </p15:guide>
        <p15:guide id="45" orient="horz" pos="4392">
          <p15:clr>
            <a:srgbClr val="A4A3A4"/>
          </p15:clr>
        </p15:guide>
        <p15:guide id="46" pos="432">
          <p15:clr>
            <a:srgbClr val="C35EA4"/>
          </p15:clr>
        </p15:guide>
        <p15:guide id="47" pos="3847">
          <p15:clr>
            <a:srgbClr val="A4A3A4"/>
          </p15:clr>
        </p15:guide>
        <p15:guide id="48" pos="3140">
          <p15:clr>
            <a:srgbClr val="A4A3A4"/>
          </p15:clr>
        </p15:guide>
        <p15:guide id="49" pos="2436">
          <p15:clr>
            <a:srgbClr val="5ACBF0"/>
          </p15:clr>
        </p15:guide>
        <p15:guide id="50" pos="1728">
          <p15:clr>
            <a:srgbClr val="A4A3A4"/>
          </p15:clr>
        </p15:guide>
        <p15:guide id="51" pos="1025">
          <p15:clr>
            <a:srgbClr val="A4A3A4"/>
          </p15:clr>
        </p15:guide>
        <p15:guide id="52" pos="1138">
          <p15:clr>
            <a:srgbClr val="A4A3A4"/>
          </p15:clr>
        </p15:guide>
        <p15:guide id="53" pos="1841">
          <p15:clr>
            <a:srgbClr val="A4A3A4"/>
          </p15:clr>
        </p15:guide>
        <p15:guide id="54" pos="2549">
          <p15:clr>
            <a:srgbClr val="5ACBF0"/>
          </p15:clr>
        </p15:guide>
        <p15:guide id="55" pos="3257">
          <p15:clr>
            <a:srgbClr val="A4A3A4"/>
          </p15:clr>
        </p15:guide>
        <p15:guide id="56" pos="3961">
          <p15:clr>
            <a:srgbClr val="A4A3A4"/>
          </p15:clr>
        </p15:guide>
        <p15:guide id="57" pos="4551">
          <p15:clr>
            <a:srgbClr val="5ACBF0"/>
          </p15:clr>
        </p15:guide>
        <p15:guide id="58" pos="4668">
          <p15:clr>
            <a:srgbClr val="5ACBF0"/>
          </p15:clr>
        </p15:guide>
        <p15:guide id="59" pos="5259">
          <p15:clr>
            <a:srgbClr val="A4A3A4"/>
          </p15:clr>
        </p15:guide>
        <p15:guide id="60" pos="5963">
          <p15:clr>
            <a:srgbClr val="A4A3A4"/>
          </p15:clr>
        </p15:guide>
        <p15:guide id="61" pos="6670">
          <p15:clr>
            <a:srgbClr val="5ACBF0"/>
          </p15:clr>
        </p15:guide>
        <p15:guide id="62" pos="7374">
          <p15:clr>
            <a:srgbClr val="A4A3A4"/>
          </p15:clr>
        </p15:guide>
        <p15:guide id="63" pos="8082">
          <p15:clr>
            <a:srgbClr val="A4A3A4"/>
          </p15:clr>
        </p15:guide>
        <p15:guide id="65" pos="6080">
          <p15:clr>
            <a:srgbClr val="A4A3A4"/>
          </p15:clr>
        </p15:guide>
        <p15:guide id="66" pos="6784">
          <p15:clr>
            <a:srgbClr val="5ACBF0"/>
          </p15:clr>
        </p15:guide>
        <p15:guide id="67" pos="7492">
          <p15:clr>
            <a:srgbClr val="A4A3A4"/>
          </p15:clr>
        </p15:guide>
        <p15:guide id="68" pos="8196">
          <p15:clr>
            <a:srgbClr val="A4A3A4"/>
          </p15:clr>
        </p15:guide>
        <p15:guide id="69" pos="5372">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6"/>
            </p:custDataLst>
            <p:extLst>
              <p:ext uri="{D42A27DB-BD31-4B8C-83A1-F6EECF244321}">
                <p14:modId xmlns:p14="http://schemas.microsoft.com/office/powerpoint/2010/main" val="30197363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27" imgW="377" imgH="377" progId="TCLayout.ActiveDocument.1">
                  <p:embed/>
                </p:oleObj>
              </mc:Choice>
              <mc:Fallback>
                <p:oleObj name="think-cell Slide" r:id="rId27" imgW="377" imgH="377" progId="TCLayout.ActiveDocument.1">
                  <p:embed/>
                  <p:pic>
                    <p:nvPicPr>
                      <p:cNvPr id="3" name="Object 2" hidden="1"/>
                      <p:cNvPicPr/>
                      <p:nvPr/>
                    </p:nvPicPr>
                    <p:blipFill>
                      <a:blip r:embed="rId28"/>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323328"/>
            <a:ext cx="11887198" cy="1723549"/>
          </a:xfrm>
          <a:prstGeom prst="rect">
            <a:avLst/>
          </a:prstGeom>
        </p:spPr>
        <p:txBody>
          <a:bodyPr vert="horz" wrap="square" lIns="146304" tIns="91440" rIns="146304" bIns="91440" rtlCol="0">
            <a:spAutoFit/>
          </a:bodyPr>
          <a:lstStyle/>
          <a:p>
            <a:pPr marL="457200" marR="0" lvl="0" indent="-4572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0902327"/>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47" r:id="rId14"/>
    <p:sldLayoutId id="2147484448" r:id="rId15"/>
    <p:sldLayoutId id="2147484449" r:id="rId16"/>
    <p:sldLayoutId id="2147484450" r:id="rId17"/>
    <p:sldLayoutId id="2147484451" r:id="rId18"/>
    <p:sldLayoutId id="2147484452" r:id="rId19"/>
    <p:sldLayoutId id="2147484453" r:id="rId20"/>
    <p:sldLayoutId id="2147484454" r:id="rId21"/>
    <p:sldLayoutId id="2147484455" r:id="rId22"/>
    <p:sldLayoutId id="2147484456" r:id="rId23"/>
    <p:sldLayoutId id="2147484457" r:id="rId24"/>
  </p:sldLayoutIdLst>
  <p:transition>
    <p:fade/>
  </p:transition>
  <p:hf hdr="0" ftr="0" dt="0"/>
  <p:txStyles>
    <p:titleStyle>
      <a:lvl1pPr algn="l"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57200" marR="0" indent="-4572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800" kern="1200" spc="0" baseline="0" dirty="0" smtClean="0">
          <a:solidFill>
            <a:schemeClr val="tx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1459245660"/>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8.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17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17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18" Type="http://schemas.openxmlformats.org/officeDocument/2006/relationships/image" Target="../media/image100.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svg"/><Relationship Id="rId17" Type="http://schemas.openxmlformats.org/officeDocument/2006/relationships/image" Target="../media/image99.png"/><Relationship Id="rId2" Type="http://schemas.openxmlformats.org/officeDocument/2006/relationships/notesSlide" Target="../notesSlides/notesSlide14.xml"/><Relationship Id="rId16" Type="http://schemas.openxmlformats.org/officeDocument/2006/relationships/image" Target="../media/image98.svg"/><Relationship Id="rId1" Type="http://schemas.openxmlformats.org/officeDocument/2006/relationships/slideLayout" Target="../slideLayouts/slideLayout177.xml"/><Relationship Id="rId6" Type="http://schemas.openxmlformats.org/officeDocument/2006/relationships/image" Target="../media/image88.sv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96.svg"/></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102.png"/></Relationships>
</file>

<file path=ppt/slides/_rels/slide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azure/active-directory/conditional-access/howto-conditional-access-policy-risk-user" TargetMode="External"/><Relationship Id="rId3" Type="http://schemas.openxmlformats.org/officeDocument/2006/relationships/hyperlink" Target="https://docs.microsoft.com/en-us/azure/active-directory/conditional-access/howto-conditional-access-policy-block-legacy" TargetMode="External"/><Relationship Id="rId7" Type="http://schemas.openxmlformats.org/officeDocument/2006/relationships/hyperlink" Target="https://docs.microsoft.com/en-us/azure/active-directory/conditional-access/howto-conditional-access-policy-risk" TargetMode="External"/><Relationship Id="rId12" Type="http://schemas.openxmlformats.org/officeDocument/2006/relationships/hyperlink" Target="https://docs.microsoft.com/en-us/azure/active-directory/conditional-access/howto-conditional-access-policy-block-acces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docs.microsoft.com/en-us/azure/active-directory/conditional-access/howto-conditional-access-policy-all-users-mfa" TargetMode="External"/><Relationship Id="rId11" Type="http://schemas.openxmlformats.org/officeDocument/2006/relationships/hyperlink" Target="https://docs.microsoft.com/en-us/azure/active-directory/conditional-access/howto-conditional-access-policy-compliant-device" TargetMode="External"/><Relationship Id="rId5" Type="http://schemas.openxmlformats.org/officeDocument/2006/relationships/hyperlink" Target="https://docs.microsoft.com/en-us/azure/active-directory/conditional-access/howto-conditional-access-policy-azure-management" TargetMode="External"/><Relationship Id="rId10" Type="http://schemas.openxmlformats.org/officeDocument/2006/relationships/hyperlink" Target="https://docs.microsoft.com/en-us/azure/active-directory/conditional-access/howto-conditional-access-policy-location" TargetMode="External"/><Relationship Id="rId4" Type="http://schemas.openxmlformats.org/officeDocument/2006/relationships/hyperlink" Target="https://docs.microsoft.com/en-us/azure/active-directory/conditional-access/howto-conditional-access-policy-admin-mfa" TargetMode="External"/><Relationship Id="rId9" Type="http://schemas.openxmlformats.org/officeDocument/2006/relationships/hyperlink" Target="https://docs.microsoft.com/en-us/azure/active-directory/conditional-access/howto-conditional-access-policy-registrati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emf"/><Relationship Id="rId18" Type="http://schemas.openxmlformats.org/officeDocument/2006/relationships/image" Target="../media/image72.emf"/><Relationship Id="rId3" Type="http://schemas.openxmlformats.org/officeDocument/2006/relationships/image" Target="../media/image57.png"/><Relationship Id="rId21" Type="http://schemas.openxmlformats.org/officeDocument/2006/relationships/image" Target="../media/image75.emf"/><Relationship Id="rId7" Type="http://schemas.openxmlformats.org/officeDocument/2006/relationships/image" Target="../media/image61.emf"/><Relationship Id="rId12" Type="http://schemas.openxmlformats.org/officeDocument/2006/relationships/image" Target="../media/image66.emf"/><Relationship Id="rId17" Type="http://schemas.openxmlformats.org/officeDocument/2006/relationships/image" Target="../media/image71.emf"/><Relationship Id="rId2" Type="http://schemas.openxmlformats.org/officeDocument/2006/relationships/notesSlide" Target="../notesSlides/notesSlide4.xml"/><Relationship Id="rId16" Type="http://schemas.openxmlformats.org/officeDocument/2006/relationships/image" Target="../media/image70.emf"/><Relationship Id="rId20" Type="http://schemas.openxmlformats.org/officeDocument/2006/relationships/image" Target="../media/image74.emf"/><Relationship Id="rId1" Type="http://schemas.openxmlformats.org/officeDocument/2006/relationships/slideLayout" Target="../slideLayouts/slideLayout149.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59.emf"/><Relationship Id="rId15" Type="http://schemas.openxmlformats.org/officeDocument/2006/relationships/image" Target="../media/image69.emf"/><Relationship Id="rId10" Type="http://schemas.openxmlformats.org/officeDocument/2006/relationships/image" Target="../media/image64.emf"/><Relationship Id="rId19" Type="http://schemas.openxmlformats.org/officeDocument/2006/relationships/image" Target="../media/image73.emf"/><Relationship Id="rId4" Type="http://schemas.openxmlformats.org/officeDocument/2006/relationships/image" Target="../media/image58.emf"/><Relationship Id="rId9" Type="http://schemas.openxmlformats.org/officeDocument/2006/relationships/image" Target="../media/image63.emf"/><Relationship Id="rId14" Type="http://schemas.openxmlformats.org/officeDocument/2006/relationships/image" Target="../media/image6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CAEF-6AC7-49E8-853D-2E87CB680087}"/>
              </a:ext>
            </a:extLst>
          </p:cNvPr>
          <p:cNvSpPr>
            <a:spLocks noGrp="1"/>
          </p:cNvSpPr>
          <p:nvPr>
            <p:ph type="title"/>
          </p:nvPr>
        </p:nvSpPr>
        <p:spPr>
          <a:xfrm>
            <a:off x="596711" y="2474071"/>
            <a:ext cx="6624884" cy="1130053"/>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Endpoint Protection Using Zero Trust Principles</a:t>
            </a:r>
            <a:endParaRPr lang="en-US" dirty="0"/>
          </a:p>
        </p:txBody>
      </p:sp>
      <p:sp>
        <p:nvSpPr>
          <p:cNvPr id="3" name="Text Placeholder 2">
            <a:extLst>
              <a:ext uri="{FF2B5EF4-FFF2-40B4-BE49-F238E27FC236}">
                <a16:creationId xmlns:a16="http://schemas.microsoft.com/office/drawing/2014/main" id="{C39B1840-F115-42BD-8D48-D56D628385C0}"/>
              </a:ext>
            </a:extLst>
          </p:cNvPr>
          <p:cNvSpPr>
            <a:spLocks noGrp="1"/>
          </p:cNvSpPr>
          <p:nvPr>
            <p:ph type="body" sz="quarter" idx="12"/>
          </p:nvPr>
        </p:nvSpPr>
        <p:spPr>
          <a:xfrm>
            <a:off x="596711" y="4041281"/>
            <a:ext cx="6624884" cy="690587"/>
          </a:xfrm>
        </p:spPr>
        <p:txBody>
          <a:bodyPr/>
          <a:lstStyle/>
          <a:p>
            <a:r>
              <a:rPr lang="en-US" dirty="0"/>
              <a:t>&lt;speaker&gt;</a:t>
            </a:r>
          </a:p>
          <a:p>
            <a:r>
              <a:rPr lang="en-US"/>
              <a:t>&lt;title&gt;</a:t>
            </a:r>
            <a:endParaRPr lang="en-US" dirty="0"/>
          </a:p>
        </p:txBody>
      </p:sp>
    </p:spTree>
    <p:extLst>
      <p:ext uri="{BB962C8B-B14F-4D97-AF65-F5344CB8AC3E}">
        <p14:creationId xmlns:p14="http://schemas.microsoft.com/office/powerpoint/2010/main" val="12687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0078D7"/>
                </a:solidFill>
              </a:rPr>
              <a:t>Understanding compliance</a:t>
            </a:r>
          </a:p>
        </p:txBody>
      </p:sp>
      <p:sp>
        <p:nvSpPr>
          <p:cNvPr id="6" name="Text Placeholder 5"/>
          <p:cNvSpPr>
            <a:spLocks noGrp="1"/>
          </p:cNvSpPr>
          <p:nvPr>
            <p:ph type="body" sz="quarter" idx="10"/>
          </p:nvPr>
        </p:nvSpPr>
        <p:spPr>
          <a:xfrm>
            <a:off x="598945" y="1462925"/>
            <a:ext cx="6365375" cy="4942892"/>
          </a:xfrm>
        </p:spPr>
        <p:txBody>
          <a:bodyPr/>
          <a:lstStyle/>
          <a:p>
            <a:r>
              <a:rPr lang="en-US" sz="2400" dirty="0">
                <a:gradFill>
                  <a:gsLst>
                    <a:gs pos="1250">
                      <a:schemeClr val="tx2"/>
                    </a:gs>
                    <a:gs pos="99000">
                      <a:schemeClr val="tx2"/>
                    </a:gs>
                  </a:gsLst>
                  <a:lin ang="5400000" scaled="0"/>
                </a:gradFill>
              </a:rPr>
              <a:t>When a device enrolls in Intune it registers with Azure AD. A key piece of information stored in Azure AD for each device is its compliance status.</a:t>
            </a:r>
          </a:p>
          <a:p>
            <a:endParaRPr lang="en-US" sz="2400" dirty="0">
              <a:gradFill>
                <a:gsLst>
                  <a:gs pos="1250">
                    <a:schemeClr val="tx2"/>
                  </a:gs>
                  <a:gs pos="99000">
                    <a:schemeClr val="tx2"/>
                  </a:gs>
                </a:gsLst>
                <a:lin ang="5400000" scaled="0"/>
              </a:gradFill>
            </a:endParaRPr>
          </a:p>
          <a:p>
            <a:r>
              <a:rPr lang="en-US" sz="2400" dirty="0">
                <a:gradFill>
                  <a:gsLst>
                    <a:gs pos="1250">
                      <a:schemeClr val="tx2"/>
                    </a:gs>
                    <a:gs pos="99000">
                      <a:schemeClr val="tx2"/>
                    </a:gs>
                  </a:gsLst>
                  <a:lin ang="5400000" scaled="0"/>
                </a:gradFill>
              </a:rPr>
              <a:t>Intune sets the device compliance status by checking whether devices meet some requirements.</a:t>
            </a:r>
          </a:p>
          <a:p>
            <a:endParaRPr lang="en-US" sz="2400" dirty="0">
              <a:gradFill>
                <a:gsLst>
                  <a:gs pos="1250">
                    <a:schemeClr val="tx2"/>
                  </a:gs>
                  <a:gs pos="99000">
                    <a:schemeClr val="tx2"/>
                  </a:gs>
                </a:gsLst>
                <a:lin ang="5400000" scaled="0"/>
              </a:gradFill>
            </a:endParaRPr>
          </a:p>
          <a:p>
            <a:r>
              <a:rPr lang="en-US" sz="2400" dirty="0">
                <a:gradFill>
                  <a:gsLst>
                    <a:gs pos="1250">
                      <a:schemeClr val="tx2"/>
                    </a:gs>
                    <a:gs pos="99000">
                      <a:schemeClr val="tx2"/>
                    </a:gs>
                  </a:gsLst>
                  <a:lin ang="5400000" scaled="0"/>
                </a:gradFill>
              </a:rPr>
              <a:t>The Intune feature used to set </a:t>
            </a:r>
            <a:br>
              <a:rPr lang="en-US" sz="2400" dirty="0">
                <a:gradFill>
                  <a:gsLst>
                    <a:gs pos="1250">
                      <a:schemeClr val="tx2"/>
                    </a:gs>
                    <a:gs pos="99000">
                      <a:schemeClr val="tx2"/>
                    </a:gs>
                  </a:gsLst>
                  <a:lin ang="5400000" scaled="0"/>
                </a:gradFill>
              </a:rPr>
            </a:br>
            <a:r>
              <a:rPr lang="en-US" sz="2400" dirty="0">
                <a:gradFill>
                  <a:gsLst>
                    <a:gs pos="1250">
                      <a:schemeClr val="tx2"/>
                    </a:gs>
                    <a:gs pos="99000">
                      <a:schemeClr val="tx2"/>
                    </a:gs>
                  </a:gsLst>
                  <a:lin ang="5400000" scaled="0"/>
                </a:gradFill>
              </a:rPr>
              <a:t>those requirements is called </a:t>
            </a:r>
            <a:br>
              <a:rPr lang="en-US" sz="2400" dirty="0">
                <a:gradFill>
                  <a:gsLst>
                    <a:gs pos="1250">
                      <a:schemeClr val="tx2"/>
                    </a:gs>
                    <a:gs pos="99000">
                      <a:schemeClr val="tx2"/>
                    </a:gs>
                  </a:gsLst>
                  <a:lin ang="5400000" scaled="0"/>
                </a:gradFill>
              </a:rPr>
            </a:br>
            <a:r>
              <a:rPr lang="en-US" sz="2400" b="1" dirty="0">
                <a:gradFill>
                  <a:gsLst>
                    <a:gs pos="1250">
                      <a:schemeClr val="tx2"/>
                    </a:gs>
                    <a:gs pos="99000">
                      <a:schemeClr val="tx2"/>
                    </a:gs>
                  </a:gsLst>
                  <a:lin ang="5400000" scaled="0"/>
                </a:gradFill>
              </a:rPr>
              <a:t>compliance policies</a:t>
            </a:r>
            <a:r>
              <a:rPr lang="en-US" sz="2400" dirty="0">
                <a:gradFill>
                  <a:gsLst>
                    <a:gs pos="1250">
                      <a:schemeClr val="tx2"/>
                    </a:gs>
                    <a:gs pos="99000">
                      <a:schemeClr val="tx2"/>
                    </a:gs>
                  </a:gsLst>
                  <a:lin ang="5400000" scaled="0"/>
                </a:gradFill>
              </a:rPr>
              <a:t>. </a:t>
            </a:r>
          </a:p>
          <a:p>
            <a:pPr lvl="1"/>
            <a:endParaRPr lang="en-US" sz="1400" dirty="0">
              <a:cs typeface="+mn-cs"/>
            </a:endParaRPr>
          </a:p>
          <a:p>
            <a:pPr lvl="1"/>
            <a:endParaRPr lang="en-US" sz="1400" dirty="0"/>
          </a:p>
        </p:txBody>
      </p:sp>
      <p:pic>
        <p:nvPicPr>
          <p:cNvPr id="3" name="Picture 2" descr="Screenshot showing information discussed on the slide.">
            <a:extLst>
              <a:ext uri="{FF2B5EF4-FFF2-40B4-BE49-F238E27FC236}">
                <a16:creationId xmlns:a16="http://schemas.microsoft.com/office/drawing/2014/main" id="{DD52960B-D4E8-4ED8-B244-3E1CFBB1789A}"/>
              </a:ext>
            </a:extLst>
          </p:cNvPr>
          <p:cNvPicPr>
            <a:picLocks noChangeAspect="1"/>
          </p:cNvPicPr>
          <p:nvPr/>
        </p:nvPicPr>
        <p:blipFill>
          <a:blip r:embed="rId3"/>
          <a:stretch>
            <a:fillRect/>
          </a:stretch>
        </p:blipFill>
        <p:spPr>
          <a:xfrm>
            <a:off x="6964428" y="1185502"/>
            <a:ext cx="5234645" cy="5497738"/>
          </a:xfrm>
          <a:prstGeom prst="rect">
            <a:avLst/>
          </a:prstGeom>
        </p:spPr>
      </p:pic>
      <p:sp>
        <p:nvSpPr>
          <p:cNvPr id="5" name="TextBox 4">
            <a:extLst>
              <a:ext uri="{FF2B5EF4-FFF2-40B4-BE49-F238E27FC236}">
                <a16:creationId xmlns:a16="http://schemas.microsoft.com/office/drawing/2014/main" id="{30BB3421-D9E3-4759-A3DF-425EBC5FFA0F}"/>
              </a:ext>
            </a:extLst>
          </p:cNvPr>
          <p:cNvSpPr txBox="1"/>
          <p:nvPr/>
        </p:nvSpPr>
        <p:spPr>
          <a:xfrm>
            <a:off x="5321766" y="6699251"/>
            <a:ext cx="1792942"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t>  </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783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dirty="0">
                <a:solidFill>
                  <a:srgbClr val="0078D7"/>
                </a:solidFill>
              </a:rPr>
              <a:t>Compliance policies</a:t>
            </a:r>
          </a:p>
        </p:txBody>
      </p:sp>
      <p:sp>
        <p:nvSpPr>
          <p:cNvPr id="6" name="Text Placeholder 5"/>
          <p:cNvSpPr>
            <a:spLocks noGrp="1"/>
          </p:cNvSpPr>
          <p:nvPr>
            <p:ph type="body" sz="quarter" idx="10"/>
          </p:nvPr>
        </p:nvSpPr>
        <p:spPr>
          <a:xfrm>
            <a:off x="598945" y="1462924"/>
            <a:ext cx="6359546" cy="4136517"/>
          </a:xfrm>
        </p:spPr>
        <p:txBody>
          <a:bodyPr/>
          <a:lstStyle/>
          <a:p>
            <a:r>
              <a:rPr lang="en-US" sz="2400" dirty="0">
                <a:gradFill>
                  <a:gsLst>
                    <a:gs pos="1250">
                      <a:schemeClr val="tx2"/>
                    </a:gs>
                    <a:gs pos="99000">
                      <a:schemeClr val="tx2"/>
                    </a:gs>
                  </a:gsLst>
                  <a:lin ang="5400000" scaled="0"/>
                </a:gradFill>
              </a:rPr>
              <a:t>Compliance policies define the rules and settings that users and devices must meet to be marked compliant in Azure AD. </a:t>
            </a:r>
          </a:p>
          <a:p>
            <a:endParaRPr lang="en-US" sz="2400" dirty="0">
              <a:gradFill>
                <a:gsLst>
                  <a:gs pos="1250">
                    <a:schemeClr val="tx2"/>
                  </a:gs>
                  <a:gs pos="99000">
                    <a:schemeClr val="tx2"/>
                  </a:gs>
                </a:gsLst>
                <a:lin ang="5400000" scaled="0"/>
              </a:gradFill>
            </a:endParaRPr>
          </a:p>
          <a:p>
            <a:r>
              <a:rPr lang="en-US" sz="2400" dirty="0">
                <a:gradFill>
                  <a:gsLst>
                    <a:gs pos="1250">
                      <a:schemeClr val="tx2"/>
                    </a:gs>
                    <a:gs pos="99000">
                      <a:schemeClr val="tx2"/>
                    </a:gs>
                  </a:gsLst>
                  <a:lin ang="5400000" scaled="0"/>
                </a:gradFill>
              </a:rPr>
              <a:t>When combined with Conditional Access, administrators can block users and devices that don't meet the compliance policy requirements.</a:t>
            </a:r>
          </a:p>
          <a:p>
            <a:endParaRPr lang="en-US" sz="2400" dirty="0">
              <a:gradFill>
                <a:gsLst>
                  <a:gs pos="1250">
                    <a:schemeClr val="tx2"/>
                  </a:gs>
                  <a:gs pos="99000">
                    <a:schemeClr val="tx2"/>
                  </a:gs>
                </a:gsLst>
                <a:lin ang="5400000" scaled="0"/>
              </a:gradFill>
            </a:endParaRPr>
          </a:p>
          <a:p>
            <a:r>
              <a:rPr lang="en-US" sz="2400" dirty="0">
                <a:gradFill>
                  <a:gsLst>
                    <a:gs pos="1250">
                      <a:schemeClr val="tx2"/>
                    </a:gs>
                    <a:gs pos="99000">
                      <a:schemeClr val="tx2"/>
                    </a:gs>
                  </a:gsLst>
                  <a:lin ang="5400000" scaled="0"/>
                </a:gradFill>
              </a:rPr>
              <a:t>Device compliance policies can be used for reporting regardless of whether you are using Conditional Access or not. </a:t>
            </a:r>
          </a:p>
        </p:txBody>
      </p:sp>
      <p:pic>
        <p:nvPicPr>
          <p:cNvPr id="2" name="Picture 1" descr="Screenshot showing &quot;Require a password to unlock the device. If not configured, the use of passwords is optional. and left up to the user to configure.&quot;&#10;">
            <a:extLst>
              <a:ext uri="{FF2B5EF4-FFF2-40B4-BE49-F238E27FC236}">
                <a16:creationId xmlns:a16="http://schemas.microsoft.com/office/drawing/2014/main" id="{5142439B-61E7-4CFC-A7F0-1C2F6A5AB76D}"/>
              </a:ext>
            </a:extLst>
          </p:cNvPr>
          <p:cNvPicPr>
            <a:picLocks noChangeAspect="1"/>
          </p:cNvPicPr>
          <p:nvPr/>
        </p:nvPicPr>
        <p:blipFill>
          <a:blip r:embed="rId3"/>
          <a:stretch>
            <a:fillRect/>
          </a:stretch>
        </p:blipFill>
        <p:spPr>
          <a:xfrm>
            <a:off x="6929577" y="1462924"/>
            <a:ext cx="5265323" cy="3856703"/>
          </a:xfrm>
          <a:prstGeom prst="rect">
            <a:avLst/>
          </a:prstGeom>
        </p:spPr>
      </p:pic>
      <p:sp>
        <p:nvSpPr>
          <p:cNvPr id="5" name="TextBox 4">
            <a:extLst>
              <a:ext uri="{FF2B5EF4-FFF2-40B4-BE49-F238E27FC236}">
                <a16:creationId xmlns:a16="http://schemas.microsoft.com/office/drawing/2014/main" id="{6432B99F-116E-4193-A639-DB7BA7C001ED}"/>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t>  </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3325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0078D7"/>
                </a:solidFill>
              </a:rPr>
              <a:t>Assign compliance policies</a:t>
            </a:r>
          </a:p>
        </p:txBody>
      </p:sp>
      <p:sp>
        <p:nvSpPr>
          <p:cNvPr id="6" name="Text Placeholder 5"/>
          <p:cNvSpPr>
            <a:spLocks noGrp="1"/>
          </p:cNvSpPr>
          <p:nvPr>
            <p:ph type="body" sz="quarter" idx="10"/>
          </p:nvPr>
        </p:nvSpPr>
        <p:spPr>
          <a:xfrm>
            <a:off x="598945" y="1462924"/>
            <a:ext cx="6209941" cy="4542782"/>
          </a:xfrm>
        </p:spPr>
        <p:txBody>
          <a:bodyPr/>
          <a:lstStyle/>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Compliance policies can be assigned to  users or devices.</a:t>
            </a:r>
          </a:p>
          <a:p>
            <a:pPr marL="342900" indent="-342900">
              <a:buFont typeface="Arial" panose="020B0604020202020204" pitchFamily="34" charset="0"/>
              <a:buChar char="•"/>
            </a:pPr>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When a compliance policy is assigned to a user, all the user's devices are checked for compliance. </a:t>
            </a:r>
          </a:p>
          <a:p>
            <a:pPr marL="342900" indent="-342900">
              <a:buFont typeface="Arial" panose="020B0604020202020204" pitchFamily="34" charset="0"/>
              <a:buChar char="•"/>
            </a:pPr>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It is not recommended to mix and match user groups and device groups when excluding assignments. </a:t>
            </a:r>
          </a:p>
          <a:p>
            <a:pPr marL="393700"/>
            <a:r>
              <a:rPr lang="en-US" sz="2400" dirty="0">
                <a:gradFill>
                  <a:gsLst>
                    <a:gs pos="1250">
                      <a:schemeClr val="tx2"/>
                    </a:gs>
                    <a:gs pos="99000">
                      <a:schemeClr val="tx2"/>
                    </a:gs>
                  </a:gsLst>
                  <a:lin ang="5400000" scaled="0"/>
                </a:gradFill>
              </a:rPr>
              <a:t>Intune doesn't consider user-to-device association when it excludes groups</a:t>
            </a:r>
          </a:p>
        </p:txBody>
      </p:sp>
      <p:pic>
        <p:nvPicPr>
          <p:cNvPr id="3" name="Picture 2" descr="A screenshot of Windows 10 Compliance Policy - Assignments page highlighting evaluate ">
            <a:extLst>
              <a:ext uri="{FF2B5EF4-FFF2-40B4-BE49-F238E27FC236}">
                <a16:creationId xmlns:a16="http://schemas.microsoft.com/office/drawing/2014/main" id="{EDB60CCA-FD98-4DE1-BBD0-E15BB0F0BF27}"/>
              </a:ext>
            </a:extLst>
          </p:cNvPr>
          <p:cNvPicPr>
            <a:picLocks noChangeAspect="1"/>
          </p:cNvPicPr>
          <p:nvPr/>
        </p:nvPicPr>
        <p:blipFill>
          <a:blip r:embed="rId3"/>
          <a:stretch>
            <a:fillRect/>
          </a:stretch>
        </p:blipFill>
        <p:spPr>
          <a:xfrm>
            <a:off x="6808886" y="1733660"/>
            <a:ext cx="5225811" cy="3797940"/>
          </a:xfrm>
          <a:prstGeom prst="rect">
            <a:avLst/>
          </a:prstGeom>
        </p:spPr>
      </p:pic>
      <p:sp>
        <p:nvSpPr>
          <p:cNvPr id="5" name="TextBox 4">
            <a:extLst>
              <a:ext uri="{FF2B5EF4-FFF2-40B4-BE49-F238E27FC236}">
                <a16:creationId xmlns:a16="http://schemas.microsoft.com/office/drawing/2014/main" id="{96270D6B-4289-4D31-B658-D13C9B0A48EC}"/>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t>  </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877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0078D7"/>
                </a:solidFill>
              </a:rPr>
              <a:t>Device compliance reports </a:t>
            </a:r>
          </a:p>
        </p:txBody>
      </p:sp>
      <p:sp>
        <p:nvSpPr>
          <p:cNvPr id="6" name="Text Placeholder 5"/>
          <p:cNvSpPr>
            <a:spLocks noGrp="1"/>
          </p:cNvSpPr>
          <p:nvPr>
            <p:ph type="body" sz="quarter" idx="10"/>
          </p:nvPr>
        </p:nvSpPr>
        <p:spPr>
          <a:xfrm>
            <a:off x="274639" y="1439862"/>
            <a:ext cx="5619292" cy="4395049"/>
          </a:xfrm>
        </p:spPr>
        <p:txBody>
          <a:bodyPr/>
          <a:lstStyle/>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Device compliance reports are meant to be broad in nature and provide a more traditional reporting view of data to identify aggregated metrics. </a:t>
            </a:r>
          </a:p>
          <a:p>
            <a:pPr marL="520700"/>
            <a:r>
              <a:rPr lang="en-US" sz="2400" dirty="0">
                <a:gradFill>
                  <a:gsLst>
                    <a:gs pos="1250">
                      <a:schemeClr val="tx2"/>
                    </a:gs>
                    <a:gs pos="99000">
                      <a:schemeClr val="tx2"/>
                    </a:gs>
                  </a:gsLst>
                  <a:lin ang="5400000" scaled="0"/>
                </a:gradFill>
              </a:rPr>
              <a:t>These reports are designed to work with large datasets to get a full device compliance picture. </a:t>
            </a:r>
          </a:p>
          <a:p>
            <a:pPr marL="342900" indent="-342900">
              <a:buFont typeface="Arial" panose="020B0604020202020204" pitchFamily="34" charset="0"/>
              <a:buChar char="•"/>
            </a:pPr>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Sign into the Microsoft Endpoint Manager Admin Center </a:t>
            </a:r>
            <a:r>
              <a:rPr lang="en-US" sz="2400" b="1" dirty="0">
                <a:gradFill>
                  <a:gsLst>
                    <a:gs pos="1250">
                      <a:schemeClr val="tx2"/>
                    </a:gs>
                    <a:gs pos="99000">
                      <a:schemeClr val="tx2"/>
                    </a:gs>
                  </a:gsLst>
                  <a:lin ang="5400000" scaled="0"/>
                </a:gradFill>
                <a:sym typeface="Wingdings" panose="05000000000000000000" pitchFamily="2" charset="2"/>
              </a:rPr>
              <a:t> </a:t>
            </a:r>
            <a:r>
              <a:rPr lang="en-US" sz="2400" b="1" dirty="0">
                <a:gradFill>
                  <a:gsLst>
                    <a:gs pos="1250">
                      <a:schemeClr val="tx2"/>
                    </a:gs>
                    <a:gs pos="99000">
                      <a:schemeClr val="tx2"/>
                    </a:gs>
                  </a:gsLst>
                  <a:lin ang="5400000" scaled="0"/>
                </a:gradFill>
              </a:rPr>
              <a:t>select Reports to view the reports summary </a:t>
            </a:r>
            <a:r>
              <a:rPr lang="en-US" sz="2400" b="1" dirty="0">
                <a:gradFill>
                  <a:gsLst>
                    <a:gs pos="1250">
                      <a:schemeClr val="tx2"/>
                    </a:gs>
                    <a:gs pos="99000">
                      <a:schemeClr val="tx2"/>
                    </a:gs>
                  </a:gsLst>
                  <a:lin ang="5400000" scaled="0"/>
                </a:gradFill>
                <a:sym typeface="Wingdings" panose="05000000000000000000" pitchFamily="2" charset="2"/>
              </a:rPr>
              <a:t> s</a:t>
            </a:r>
            <a:r>
              <a:rPr lang="en-US" sz="2400" b="1" dirty="0">
                <a:gradFill>
                  <a:gsLst>
                    <a:gs pos="1250">
                      <a:schemeClr val="tx2"/>
                    </a:gs>
                    <a:gs pos="99000">
                      <a:schemeClr val="tx2"/>
                    </a:gs>
                  </a:gsLst>
                  <a:lin ang="5400000" scaled="0"/>
                </a:gradFill>
              </a:rPr>
              <a:t>elect Device compliance or Trends.</a:t>
            </a:r>
          </a:p>
        </p:txBody>
      </p:sp>
      <p:pic>
        <p:nvPicPr>
          <p:cNvPr id="2" name="Picture 1" descr="Screenshot showing doughnut chart for device compliance as discussed on the slide.">
            <a:extLst>
              <a:ext uri="{FF2B5EF4-FFF2-40B4-BE49-F238E27FC236}">
                <a16:creationId xmlns:a16="http://schemas.microsoft.com/office/drawing/2014/main" id="{BF4A8639-B159-42FC-BD7D-6DF7196CA920}"/>
              </a:ext>
            </a:extLst>
          </p:cNvPr>
          <p:cNvPicPr>
            <a:picLocks noChangeAspect="1"/>
          </p:cNvPicPr>
          <p:nvPr/>
        </p:nvPicPr>
        <p:blipFill>
          <a:blip r:embed="rId3"/>
          <a:stretch>
            <a:fillRect/>
          </a:stretch>
        </p:blipFill>
        <p:spPr>
          <a:xfrm>
            <a:off x="5893931" y="1292059"/>
            <a:ext cx="5112787" cy="2793293"/>
          </a:xfrm>
          <a:prstGeom prst="rect">
            <a:avLst/>
          </a:prstGeom>
        </p:spPr>
      </p:pic>
      <p:pic>
        <p:nvPicPr>
          <p:cNvPr id="5" name="Picture 4" descr="Screenshot showing device compliance trends as discussed on the slide.">
            <a:extLst>
              <a:ext uri="{FF2B5EF4-FFF2-40B4-BE49-F238E27FC236}">
                <a16:creationId xmlns:a16="http://schemas.microsoft.com/office/drawing/2014/main" id="{3E26F0BC-83F6-4139-B2A0-17564F3D848A}"/>
              </a:ext>
            </a:extLst>
          </p:cNvPr>
          <p:cNvPicPr>
            <a:picLocks noChangeAspect="1"/>
          </p:cNvPicPr>
          <p:nvPr/>
        </p:nvPicPr>
        <p:blipFill>
          <a:blip r:embed="rId4"/>
          <a:stretch>
            <a:fillRect/>
          </a:stretch>
        </p:blipFill>
        <p:spPr>
          <a:xfrm>
            <a:off x="8006069" y="3562669"/>
            <a:ext cx="4453865" cy="3431856"/>
          </a:xfrm>
          <a:prstGeom prst="rect">
            <a:avLst/>
          </a:prstGeom>
        </p:spPr>
      </p:pic>
      <p:sp>
        <p:nvSpPr>
          <p:cNvPr id="7" name="TextBox 6">
            <a:extLst>
              <a:ext uri="{FF2B5EF4-FFF2-40B4-BE49-F238E27FC236}">
                <a16:creationId xmlns:a16="http://schemas.microsoft.com/office/drawing/2014/main" id="{962B68E6-02CC-4A8C-9D41-77222291EB61}"/>
              </a:ext>
              <a:ext uri="{C183D7F6-B498-43B3-948B-1728B52AA6E4}">
                <adec:decorative xmlns:adec="http://schemas.microsoft.com/office/drawing/2017/decorative" val="1"/>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t>  </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045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Access</a:t>
            </a:r>
          </a:p>
        </p:txBody>
      </p:sp>
      <p:sp>
        <p:nvSpPr>
          <p:cNvPr id="6" name="Text Placeholder 5">
            <a:extLst>
              <a:ext uri="{FF2B5EF4-FFF2-40B4-BE49-F238E27FC236}">
                <a16:creationId xmlns:a16="http://schemas.microsoft.com/office/drawing/2014/main" id="{336A5E71-5692-486F-B140-9A0FEE507829}"/>
              </a:ext>
            </a:extLst>
          </p:cNvPr>
          <p:cNvSpPr>
            <a:spLocks noGrp="1"/>
          </p:cNvSpPr>
          <p:nvPr>
            <p:ph type="body" sz="quarter" idx="12"/>
          </p:nvPr>
        </p:nvSpPr>
        <p:spPr/>
        <p:txBody>
          <a:bodyPr vert="horz" wrap="square" lIns="182880" tIns="146304" rIns="182880" bIns="146304" rtlCol="0" anchor="t">
            <a:noAutofit/>
          </a:bodyPr>
          <a:lstStyle/>
          <a:p>
            <a:pPr marL="224790" lvl="1" indent="0">
              <a:lnSpc>
                <a:spcPct val="100000"/>
              </a:lnSpc>
              <a:buNone/>
            </a:pPr>
            <a:r>
              <a:rPr lang="en-US" sz="4000" b="1" dirty="0">
                <a:solidFill>
                  <a:srgbClr val="737373"/>
                </a:solidFill>
                <a:latin typeface="+mj-lt"/>
                <a:ea typeface="+mj-lt"/>
                <a:cs typeface="+mj-lt"/>
              </a:rPr>
              <a:t>Conditional Access Overview</a:t>
            </a:r>
          </a:p>
          <a:p>
            <a:pPr marL="224790" lvl="1" indent="0">
              <a:lnSpc>
                <a:spcPct val="100000"/>
              </a:lnSpc>
              <a:buNone/>
            </a:pPr>
            <a:r>
              <a:rPr lang="en-US" sz="4000" b="1" dirty="0">
                <a:solidFill>
                  <a:srgbClr val="737373"/>
                </a:solidFill>
                <a:latin typeface="+mj-lt"/>
                <a:ea typeface="+mj-lt"/>
                <a:cs typeface="+mj-lt"/>
              </a:rPr>
              <a:t>Device-based </a:t>
            </a:r>
            <a:r>
              <a:rPr lang="en-US" sz="4000" dirty="0">
                <a:solidFill>
                  <a:srgbClr val="737373"/>
                </a:solidFill>
                <a:latin typeface="+mj-lt"/>
                <a:ea typeface="+mj-lt"/>
                <a:cs typeface="+mj-lt"/>
              </a:rPr>
              <a:t>conditional access</a:t>
            </a:r>
            <a:endParaRPr lang="en-US" sz="4000" dirty="0">
              <a:solidFill>
                <a:srgbClr val="737373"/>
              </a:solidFill>
              <a:latin typeface="Segoe UI"/>
              <a:ea typeface="+mj-lt"/>
              <a:cs typeface="Segoe UI"/>
            </a:endParaRPr>
          </a:p>
          <a:p>
            <a:pPr marL="224790" lvl="1" indent="0">
              <a:lnSpc>
                <a:spcPct val="100000"/>
              </a:lnSpc>
              <a:buNone/>
            </a:pPr>
            <a:r>
              <a:rPr lang="en-US" sz="4000" b="1" dirty="0">
                <a:solidFill>
                  <a:srgbClr val="737373"/>
                </a:solidFill>
                <a:latin typeface="+mj-lt"/>
                <a:ea typeface="+mj-lt"/>
                <a:cs typeface="+mj-lt"/>
              </a:rPr>
              <a:t>App-based</a:t>
            </a:r>
            <a:r>
              <a:rPr lang="en-US" sz="4000" dirty="0">
                <a:solidFill>
                  <a:srgbClr val="737373"/>
                </a:solidFill>
                <a:latin typeface="+mj-lt"/>
                <a:ea typeface="+mj-lt"/>
                <a:cs typeface="+mj-lt"/>
              </a:rPr>
              <a:t> conditional access</a:t>
            </a:r>
            <a:endParaRPr lang="en-US" sz="4000" dirty="0">
              <a:solidFill>
                <a:srgbClr val="737373"/>
              </a:solidFill>
              <a:latin typeface="Segoe UI"/>
              <a:ea typeface="+mj-lt"/>
              <a:cs typeface="Segoe UI"/>
            </a:endParaRPr>
          </a:p>
          <a:p>
            <a:endParaRPr lang="en-US" dirty="0">
              <a:cs typeface="Segoe UI Light"/>
            </a:endParaRPr>
          </a:p>
        </p:txBody>
      </p:sp>
      <p:sp>
        <p:nvSpPr>
          <p:cNvPr id="4" name="TextBox 3">
            <a:extLst>
              <a:ext uri="{FF2B5EF4-FFF2-40B4-BE49-F238E27FC236}">
                <a16:creationId xmlns:a16="http://schemas.microsoft.com/office/drawing/2014/main" id="{A1903E87-E2FA-49C5-889C-819BBD306764}"/>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t>  </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1077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p:txBody>
          <a:bodyPr/>
          <a:lstStyle/>
          <a:p>
            <a:r>
              <a:rPr lang="en-US"/>
              <a:t>What is conditional access?</a:t>
            </a:r>
          </a:p>
        </p:txBody>
      </p:sp>
      <p:sp>
        <p:nvSpPr>
          <p:cNvPr id="26" name="Rectangle 25">
            <a:extLst>
              <a:ext uri="{FF2B5EF4-FFF2-40B4-BE49-F238E27FC236}">
                <a16:creationId xmlns:a16="http://schemas.microsoft.com/office/drawing/2014/main" id="{82CACF89-449B-41F9-B099-6929E59AA279}"/>
              </a:ext>
            </a:extLst>
          </p:cNvPr>
          <p:cNvSpPr/>
          <p:nvPr/>
        </p:nvSpPr>
        <p:spPr>
          <a:xfrm>
            <a:off x="428552" y="1089387"/>
            <a:ext cx="11326446" cy="646331"/>
          </a:xfrm>
          <a:prstGeom prst="rect">
            <a:avLst/>
          </a:prstGeom>
        </p:spPr>
        <p:txBody>
          <a:bodyPr wrap="square" anchor="t">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ui_normal"/>
                <a:ea typeface="+mn-ea"/>
                <a:cs typeface="+mn-cs"/>
              </a:rPr>
              <a:t>Conditional access enables an organization to enforce controls to applications and devices based on specific conditions from a central location. </a:t>
            </a:r>
          </a:p>
        </p:txBody>
      </p:sp>
      <p:pic>
        <p:nvPicPr>
          <p:cNvPr id="30" name="Picture 29">
            <a:extLst>
              <a:ext uri="{FF2B5EF4-FFF2-40B4-BE49-F238E27FC236}">
                <a16:creationId xmlns:a16="http://schemas.microsoft.com/office/drawing/2014/main" id="{DA9869F1-572B-4F4E-9E48-CBD9B28A01CD}"/>
              </a:ext>
            </a:extLst>
          </p:cNvPr>
          <p:cNvPicPr>
            <a:picLocks noChangeAspect="1"/>
          </p:cNvPicPr>
          <p:nvPr/>
        </p:nvPicPr>
        <p:blipFill>
          <a:blip r:embed="rId3"/>
          <a:stretch>
            <a:fillRect/>
          </a:stretch>
        </p:blipFill>
        <p:spPr>
          <a:xfrm>
            <a:off x="563720" y="2507148"/>
            <a:ext cx="1677235" cy="1229972"/>
          </a:xfrm>
          <a:prstGeom prst="rect">
            <a:avLst/>
          </a:prstGeom>
        </p:spPr>
      </p:pic>
      <p:sp>
        <p:nvSpPr>
          <p:cNvPr id="31" name="Rectangle 30">
            <a:extLst>
              <a:ext uri="{FF2B5EF4-FFF2-40B4-BE49-F238E27FC236}">
                <a16:creationId xmlns:a16="http://schemas.microsoft.com/office/drawing/2014/main" id="{383539CA-1F2D-4374-905E-90F8F55B5385}"/>
              </a:ext>
            </a:extLst>
          </p:cNvPr>
          <p:cNvSpPr/>
          <p:nvPr/>
        </p:nvSpPr>
        <p:spPr>
          <a:xfrm>
            <a:off x="407983" y="3651597"/>
            <a:ext cx="2020380" cy="92333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wf_segoe-ui_normal"/>
                <a:ea typeface="+mn-ea"/>
                <a:cs typeface="+mn-cs"/>
              </a:rPr>
              <a:t>User- and location-based conditional access</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4" name="Picture 33" descr="A screenshot of a cell phone&#10;&#10;Description generated with high confidence">
            <a:extLst>
              <a:ext uri="{FF2B5EF4-FFF2-40B4-BE49-F238E27FC236}">
                <a16:creationId xmlns:a16="http://schemas.microsoft.com/office/drawing/2014/main" id="{53207BBC-7EE4-4B69-917F-9548F2FA0E40}"/>
              </a:ext>
            </a:extLst>
          </p:cNvPr>
          <p:cNvPicPr>
            <a:picLocks noChangeAspect="1"/>
          </p:cNvPicPr>
          <p:nvPr/>
        </p:nvPicPr>
        <p:blipFill>
          <a:blip r:embed="rId4"/>
          <a:stretch>
            <a:fillRect/>
          </a:stretch>
        </p:blipFill>
        <p:spPr>
          <a:xfrm>
            <a:off x="3505546" y="2507148"/>
            <a:ext cx="1677235" cy="1229972"/>
          </a:xfrm>
          <a:prstGeom prst="rect">
            <a:avLst/>
          </a:prstGeom>
        </p:spPr>
      </p:pic>
      <p:sp>
        <p:nvSpPr>
          <p:cNvPr id="35" name="Rectangle 34">
            <a:extLst>
              <a:ext uri="{FF2B5EF4-FFF2-40B4-BE49-F238E27FC236}">
                <a16:creationId xmlns:a16="http://schemas.microsoft.com/office/drawing/2014/main" id="{EFA95A64-9C78-4B88-8D85-33ACE45C660C}"/>
              </a:ext>
            </a:extLst>
          </p:cNvPr>
          <p:cNvSpPr/>
          <p:nvPr/>
        </p:nvSpPr>
        <p:spPr>
          <a:xfrm>
            <a:off x="3078395" y="3655319"/>
            <a:ext cx="2389548"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wf_segoe-ui_normal"/>
                <a:ea typeface="+mn-ea"/>
                <a:cs typeface="+mn-cs"/>
              </a:rPr>
              <a:t>Device-based conditional access</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7" name="Picture 36">
            <a:extLst>
              <a:ext uri="{FF2B5EF4-FFF2-40B4-BE49-F238E27FC236}">
                <a16:creationId xmlns:a16="http://schemas.microsoft.com/office/drawing/2014/main" id="{159DA23B-0DB4-45E9-AA17-489EBE88C517}"/>
              </a:ext>
            </a:extLst>
          </p:cNvPr>
          <p:cNvPicPr>
            <a:picLocks noChangeAspect="1"/>
          </p:cNvPicPr>
          <p:nvPr/>
        </p:nvPicPr>
        <p:blipFill>
          <a:blip r:embed="rId5"/>
          <a:stretch>
            <a:fillRect/>
          </a:stretch>
        </p:blipFill>
        <p:spPr>
          <a:xfrm>
            <a:off x="6447372" y="2513958"/>
            <a:ext cx="1677235" cy="1229972"/>
          </a:xfrm>
          <a:prstGeom prst="rect">
            <a:avLst/>
          </a:prstGeom>
        </p:spPr>
      </p:pic>
      <p:sp>
        <p:nvSpPr>
          <p:cNvPr id="38" name="Rectangle 37">
            <a:extLst>
              <a:ext uri="{FF2B5EF4-FFF2-40B4-BE49-F238E27FC236}">
                <a16:creationId xmlns:a16="http://schemas.microsoft.com/office/drawing/2014/main" id="{F946409E-CF3B-4192-8001-50741595E371}"/>
              </a:ext>
            </a:extLst>
          </p:cNvPr>
          <p:cNvSpPr/>
          <p:nvPr/>
        </p:nvSpPr>
        <p:spPr>
          <a:xfrm>
            <a:off x="6275799" y="3651597"/>
            <a:ext cx="2020380"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wf_segoe-ui_normal"/>
                <a:ea typeface="+mn-ea"/>
                <a:cs typeface="+mn-cs"/>
              </a:rPr>
              <a:t>Application-based conditional access</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8CA88CD9-3266-4F04-B63B-E07393D3E0F8}"/>
              </a:ext>
            </a:extLst>
          </p:cNvPr>
          <p:cNvPicPr>
            <a:picLocks noChangeAspect="1"/>
          </p:cNvPicPr>
          <p:nvPr/>
        </p:nvPicPr>
        <p:blipFill>
          <a:blip r:embed="rId6"/>
          <a:stretch>
            <a:fillRect/>
          </a:stretch>
        </p:blipFill>
        <p:spPr>
          <a:xfrm>
            <a:off x="9306578" y="2552598"/>
            <a:ext cx="1677235" cy="1229972"/>
          </a:xfrm>
          <a:prstGeom prst="rect">
            <a:avLst/>
          </a:prstGeom>
        </p:spPr>
      </p:pic>
      <p:sp>
        <p:nvSpPr>
          <p:cNvPr id="41" name="Rectangle 40">
            <a:extLst>
              <a:ext uri="{FF2B5EF4-FFF2-40B4-BE49-F238E27FC236}">
                <a16:creationId xmlns:a16="http://schemas.microsoft.com/office/drawing/2014/main" id="{101601DD-D202-422D-AF4B-6CA83695AD46}"/>
              </a:ext>
            </a:extLst>
          </p:cNvPr>
          <p:cNvSpPr/>
          <p:nvPr/>
        </p:nvSpPr>
        <p:spPr>
          <a:xfrm>
            <a:off x="8909695" y="3651597"/>
            <a:ext cx="2470999"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wf_segoe-ui_normal"/>
                <a:ea typeface="+mn-ea"/>
                <a:cs typeface="+mn-cs"/>
              </a:rPr>
              <a:t>Risk-based conditional access</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46C0A5C1-0C5A-41EE-8C7F-3EA6975054D5}"/>
              </a:ext>
            </a:extLst>
          </p:cNvPr>
          <p:cNvSpPr/>
          <p:nvPr/>
        </p:nvSpPr>
        <p:spPr>
          <a:xfrm>
            <a:off x="136569" y="4586285"/>
            <a:ext cx="2941826" cy="1169551"/>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Keep sensitive data protected by limiting user access based on geo-location or IP address with location-based conditional access policies.</a:t>
            </a:r>
          </a:p>
        </p:txBody>
      </p:sp>
      <p:sp>
        <p:nvSpPr>
          <p:cNvPr id="43" name="Rectangle 42">
            <a:extLst>
              <a:ext uri="{FF2B5EF4-FFF2-40B4-BE49-F238E27FC236}">
                <a16:creationId xmlns:a16="http://schemas.microsoft.com/office/drawing/2014/main" id="{550319CB-EE60-4311-A463-16CA37FC69F3}"/>
              </a:ext>
            </a:extLst>
          </p:cNvPr>
          <p:cNvSpPr/>
          <p:nvPr/>
        </p:nvSpPr>
        <p:spPr>
          <a:xfrm>
            <a:off x="3226467" y="4586285"/>
            <a:ext cx="2535236" cy="9541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Ensure only enrolled and approved devices can access corporate data with device-based conditional access.</a:t>
            </a:r>
          </a:p>
        </p:txBody>
      </p:sp>
      <p:sp>
        <p:nvSpPr>
          <p:cNvPr id="44" name="Rectangle 43">
            <a:extLst>
              <a:ext uri="{FF2B5EF4-FFF2-40B4-BE49-F238E27FC236}">
                <a16:creationId xmlns:a16="http://schemas.microsoft.com/office/drawing/2014/main" id="{F82621A3-6D50-4F07-B127-06CCE5DE0405}"/>
              </a:ext>
            </a:extLst>
          </p:cNvPr>
          <p:cNvSpPr/>
          <p:nvPr/>
        </p:nvSpPr>
        <p:spPr>
          <a:xfrm>
            <a:off x="5815701" y="4586285"/>
            <a:ext cx="2940576" cy="9541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Secure access to corporate cloud and on‑premises apps and maintain control with conditional access.</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293168E9-CEA6-4615-A97F-3F1F4899B467}"/>
              </a:ext>
            </a:extLst>
          </p:cNvPr>
          <p:cNvSpPr/>
          <p:nvPr/>
        </p:nvSpPr>
        <p:spPr>
          <a:xfrm>
            <a:off x="8909695" y="4585758"/>
            <a:ext cx="3047120" cy="95410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Protect your data from malicious hackers with a conditional access policy to identify risky sign-in behavior.</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7311659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p:txBody>
          <a:bodyPr/>
          <a:lstStyle/>
          <a:p>
            <a:r>
              <a:rPr lang="en-US" dirty="0"/>
              <a:t>Examples for conditional access</a:t>
            </a:r>
          </a:p>
        </p:txBody>
      </p:sp>
      <p:pic>
        <p:nvPicPr>
          <p:cNvPr id="30" name="Picture 29">
            <a:extLst>
              <a:ext uri="{FF2B5EF4-FFF2-40B4-BE49-F238E27FC236}">
                <a16:creationId xmlns:a16="http://schemas.microsoft.com/office/drawing/2014/main" id="{DA9869F1-572B-4F4E-9E48-CBD9B28A01CD}"/>
              </a:ext>
            </a:extLst>
          </p:cNvPr>
          <p:cNvPicPr>
            <a:picLocks noChangeAspect="1"/>
          </p:cNvPicPr>
          <p:nvPr/>
        </p:nvPicPr>
        <p:blipFill>
          <a:blip r:embed="rId3"/>
          <a:stretch>
            <a:fillRect/>
          </a:stretch>
        </p:blipFill>
        <p:spPr>
          <a:xfrm>
            <a:off x="768552" y="876115"/>
            <a:ext cx="1677235" cy="1229972"/>
          </a:xfrm>
          <a:prstGeom prst="rect">
            <a:avLst/>
          </a:prstGeom>
        </p:spPr>
      </p:pic>
      <p:sp>
        <p:nvSpPr>
          <p:cNvPr id="31" name="Rectangle 30">
            <a:extLst>
              <a:ext uri="{FF2B5EF4-FFF2-40B4-BE49-F238E27FC236}">
                <a16:creationId xmlns:a16="http://schemas.microsoft.com/office/drawing/2014/main" id="{383539CA-1F2D-4374-905E-90F8F55B5385}"/>
              </a:ext>
            </a:extLst>
          </p:cNvPr>
          <p:cNvSpPr/>
          <p:nvPr/>
        </p:nvSpPr>
        <p:spPr>
          <a:xfrm>
            <a:off x="340689" y="2020564"/>
            <a:ext cx="2532960"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wf_segoe-ui_normal"/>
                <a:ea typeface="+mn-ea"/>
                <a:cs typeface="+mn-cs"/>
              </a:rPr>
              <a:t>User- and location-based conditional access</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4" name="Picture 33" descr="A screenshot of a cell phone&#10;&#10;Description generated with high confidence">
            <a:extLst>
              <a:ext uri="{FF2B5EF4-FFF2-40B4-BE49-F238E27FC236}">
                <a16:creationId xmlns:a16="http://schemas.microsoft.com/office/drawing/2014/main" id="{53207BBC-7EE4-4B69-917F-9548F2FA0E40}"/>
              </a:ext>
            </a:extLst>
          </p:cNvPr>
          <p:cNvPicPr>
            <a:picLocks noChangeAspect="1"/>
          </p:cNvPicPr>
          <p:nvPr/>
        </p:nvPicPr>
        <p:blipFill>
          <a:blip r:embed="rId4"/>
          <a:stretch>
            <a:fillRect/>
          </a:stretch>
        </p:blipFill>
        <p:spPr>
          <a:xfrm>
            <a:off x="3763442" y="876115"/>
            <a:ext cx="1677235" cy="1229972"/>
          </a:xfrm>
          <a:prstGeom prst="rect">
            <a:avLst/>
          </a:prstGeom>
        </p:spPr>
      </p:pic>
      <p:sp>
        <p:nvSpPr>
          <p:cNvPr id="35" name="Rectangle 34">
            <a:extLst>
              <a:ext uri="{FF2B5EF4-FFF2-40B4-BE49-F238E27FC236}">
                <a16:creationId xmlns:a16="http://schemas.microsoft.com/office/drawing/2014/main" id="{EFA95A64-9C78-4B88-8D85-33ACE45C660C}"/>
              </a:ext>
            </a:extLst>
          </p:cNvPr>
          <p:cNvSpPr/>
          <p:nvPr/>
        </p:nvSpPr>
        <p:spPr>
          <a:xfrm>
            <a:off x="3407285" y="2024286"/>
            <a:ext cx="2389548"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wf_segoe-ui_normal"/>
                <a:ea typeface="+mn-ea"/>
                <a:cs typeface="+mn-cs"/>
              </a:rPr>
              <a:t>Device-based conditional access</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7" name="Picture 36">
            <a:extLst>
              <a:ext uri="{FF2B5EF4-FFF2-40B4-BE49-F238E27FC236}">
                <a16:creationId xmlns:a16="http://schemas.microsoft.com/office/drawing/2014/main" id="{159DA23B-0DB4-45E9-AA17-489EBE88C517}"/>
              </a:ext>
            </a:extLst>
          </p:cNvPr>
          <p:cNvPicPr>
            <a:picLocks noChangeAspect="1"/>
          </p:cNvPicPr>
          <p:nvPr/>
        </p:nvPicPr>
        <p:blipFill>
          <a:blip r:embed="rId5"/>
          <a:stretch>
            <a:fillRect/>
          </a:stretch>
        </p:blipFill>
        <p:spPr>
          <a:xfrm>
            <a:off x="6758332" y="882925"/>
            <a:ext cx="1677235" cy="1229972"/>
          </a:xfrm>
          <a:prstGeom prst="rect">
            <a:avLst/>
          </a:prstGeom>
        </p:spPr>
      </p:pic>
      <p:sp>
        <p:nvSpPr>
          <p:cNvPr id="38" name="Rectangle 37">
            <a:extLst>
              <a:ext uri="{FF2B5EF4-FFF2-40B4-BE49-F238E27FC236}">
                <a16:creationId xmlns:a16="http://schemas.microsoft.com/office/drawing/2014/main" id="{F946409E-CF3B-4192-8001-50741595E371}"/>
              </a:ext>
            </a:extLst>
          </p:cNvPr>
          <p:cNvSpPr/>
          <p:nvPr/>
        </p:nvSpPr>
        <p:spPr>
          <a:xfrm>
            <a:off x="6586759" y="2020564"/>
            <a:ext cx="2020380"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wf_segoe-ui_normal"/>
                <a:ea typeface="+mn-ea"/>
                <a:cs typeface="+mn-cs"/>
              </a:rPr>
              <a:t>Application-based conditional access</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8CA88CD9-3266-4F04-B63B-E07393D3E0F8}"/>
              </a:ext>
            </a:extLst>
          </p:cNvPr>
          <p:cNvPicPr>
            <a:picLocks noChangeAspect="1"/>
          </p:cNvPicPr>
          <p:nvPr/>
        </p:nvPicPr>
        <p:blipFill>
          <a:blip r:embed="rId6"/>
          <a:stretch>
            <a:fillRect/>
          </a:stretch>
        </p:blipFill>
        <p:spPr>
          <a:xfrm>
            <a:off x="9739574" y="921565"/>
            <a:ext cx="1677235" cy="1229972"/>
          </a:xfrm>
          <a:prstGeom prst="rect">
            <a:avLst/>
          </a:prstGeom>
        </p:spPr>
      </p:pic>
      <p:sp>
        <p:nvSpPr>
          <p:cNvPr id="41" name="Rectangle 40">
            <a:extLst>
              <a:ext uri="{FF2B5EF4-FFF2-40B4-BE49-F238E27FC236}">
                <a16:creationId xmlns:a16="http://schemas.microsoft.com/office/drawing/2014/main" id="{101601DD-D202-422D-AF4B-6CA83695AD46}"/>
              </a:ext>
            </a:extLst>
          </p:cNvPr>
          <p:cNvSpPr/>
          <p:nvPr/>
        </p:nvSpPr>
        <p:spPr>
          <a:xfrm>
            <a:off x="9342692" y="2020564"/>
            <a:ext cx="2470999"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wf_segoe-ui_normal"/>
                <a:ea typeface="+mn-ea"/>
                <a:cs typeface="+mn-cs"/>
              </a:rPr>
              <a:t>Risk-based conditional access</a:t>
            </a: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46C0A5C1-0C5A-41EE-8C7F-3EA6975054D5}"/>
              </a:ext>
            </a:extLst>
          </p:cNvPr>
          <p:cNvSpPr/>
          <p:nvPr/>
        </p:nvSpPr>
        <p:spPr>
          <a:xfrm>
            <a:off x="136569" y="2955252"/>
            <a:ext cx="2941200" cy="2893100"/>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Control access to cloud apps based on the network location of a user.</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Allows the creation of trusted IP address ranges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Traffic from entire countries IP ranges can be blocked or allowed.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The location condition is commonly used to block access from countries where traffic should not come from.</a:t>
            </a:r>
          </a:p>
        </p:txBody>
      </p:sp>
      <p:sp>
        <p:nvSpPr>
          <p:cNvPr id="43" name="Rectangle 42">
            <a:extLst>
              <a:ext uri="{FF2B5EF4-FFF2-40B4-BE49-F238E27FC236}">
                <a16:creationId xmlns:a16="http://schemas.microsoft.com/office/drawing/2014/main" id="{550319CB-EE60-4311-A463-16CA37FC69F3}"/>
              </a:ext>
            </a:extLst>
          </p:cNvPr>
          <p:cNvSpPr/>
          <p:nvPr/>
        </p:nvSpPr>
        <p:spPr>
          <a:xfrm>
            <a:off x="3131459" y="2955252"/>
            <a:ext cx="2941200" cy="3970318"/>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Allows or blocks access for users with devices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of specific platforms (like “block Android” or “allow iOS”) or</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marked with a specific state (like “allow only Intune enrolled”)</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Identify devices that meet compliance requirements such as: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Requiring a PIN to unlock</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Requiring device encryption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Requiring a minimum operating system version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Requiring a device is not jailbroken or rooted</a:t>
            </a:r>
          </a:p>
        </p:txBody>
      </p:sp>
      <p:sp>
        <p:nvSpPr>
          <p:cNvPr id="44" name="Rectangle 43">
            <a:extLst>
              <a:ext uri="{FF2B5EF4-FFF2-40B4-BE49-F238E27FC236}">
                <a16:creationId xmlns:a16="http://schemas.microsoft.com/office/drawing/2014/main" id="{F82621A3-6D50-4F07-B127-06CCE5DE0405}"/>
              </a:ext>
            </a:extLst>
          </p:cNvPr>
          <p:cNvSpPr/>
          <p:nvPr/>
        </p:nvSpPr>
        <p:spPr>
          <a:xfrm>
            <a:off x="6126349" y="2955252"/>
            <a:ext cx="2941200" cy="2462213"/>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UI"/>
                <a:ea typeface="+mn-ea"/>
                <a:cs typeface="+mn-cs"/>
              </a:rPr>
              <a:t>Access to corporate cloud and on‑premises apps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requires modern authentication and blocks legacy authentication protocols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requires multi-factor authentication (MFA) on administrative accounts (like Global administrator or Exchange Admins)</a:t>
            </a:r>
          </a:p>
        </p:txBody>
      </p:sp>
      <p:sp>
        <p:nvSpPr>
          <p:cNvPr id="45" name="Rectangle 44">
            <a:extLst>
              <a:ext uri="{FF2B5EF4-FFF2-40B4-BE49-F238E27FC236}">
                <a16:creationId xmlns:a16="http://schemas.microsoft.com/office/drawing/2014/main" id="{293168E9-CEA6-4615-A97F-3F1F4899B467}"/>
              </a:ext>
            </a:extLst>
          </p:cNvPr>
          <p:cNvSpPr/>
          <p:nvPr/>
        </p:nvSpPr>
        <p:spPr>
          <a:xfrm>
            <a:off x="9107591" y="2954724"/>
            <a:ext cx="2941200" cy="2968403"/>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Allows to identify risky sign-in behavior and to enforce policies for users to perform</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password changes or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multi-factor authentication</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to reduce the risk level.</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Users can also be blocked from access until an administrator takes manual action.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Azure AD Premium P2 licenses required</a:t>
            </a:r>
          </a:p>
        </p:txBody>
      </p:sp>
    </p:spTree>
    <p:extLst>
      <p:ext uri="{BB962C8B-B14F-4D97-AF65-F5344CB8AC3E}">
        <p14:creationId xmlns:p14="http://schemas.microsoft.com/office/powerpoint/2010/main" val="14125936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p:txBody>
          <a:bodyPr/>
          <a:lstStyle/>
          <a:p>
            <a:r>
              <a:rPr lang="en-US" dirty="0"/>
              <a:t>How does conditional access work?</a:t>
            </a:r>
          </a:p>
        </p:txBody>
      </p:sp>
      <p:sp>
        <p:nvSpPr>
          <p:cNvPr id="3" name="Rectangle: Rounded Corners 2">
            <a:extLst>
              <a:ext uri="{FF2B5EF4-FFF2-40B4-BE49-F238E27FC236}">
                <a16:creationId xmlns:a16="http://schemas.microsoft.com/office/drawing/2014/main" id="{E779B910-43EF-405E-99C1-16866A9C6050}"/>
              </a:ext>
            </a:extLst>
          </p:cNvPr>
          <p:cNvSpPr/>
          <p:nvPr/>
        </p:nvSpPr>
        <p:spPr bwMode="auto">
          <a:xfrm>
            <a:off x="649924" y="2084387"/>
            <a:ext cx="2635142" cy="2605477"/>
          </a:xfrm>
          <a:prstGeom prst="roundRect">
            <a:avLst/>
          </a:prstGeom>
          <a:noFill/>
          <a:ln w="190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8272"/>
              </a:solidFill>
              <a:effectLst/>
              <a:uLnTx/>
              <a:uFillTx/>
              <a:latin typeface="Segoe UI"/>
              <a:ea typeface="Segoe UI" pitchFamily="34" charset="0"/>
              <a:cs typeface="Segoe UI" pitchFamily="34" charset="0"/>
            </a:endParaRPr>
          </a:p>
        </p:txBody>
      </p:sp>
      <p:pic>
        <p:nvPicPr>
          <p:cNvPr id="4" name="Graphic 3" descr="Laptop">
            <a:extLst>
              <a:ext uri="{FF2B5EF4-FFF2-40B4-BE49-F238E27FC236}">
                <a16:creationId xmlns:a16="http://schemas.microsoft.com/office/drawing/2014/main" id="{18F91A4E-1D52-4F1A-BD8A-D96D90272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552" y="3506070"/>
            <a:ext cx="914400" cy="914400"/>
          </a:xfrm>
          <a:prstGeom prst="rect">
            <a:avLst/>
          </a:prstGeom>
        </p:spPr>
      </p:pic>
      <p:pic>
        <p:nvPicPr>
          <p:cNvPr id="5" name="Graphic 4" descr="Smart Phone">
            <a:extLst>
              <a:ext uri="{FF2B5EF4-FFF2-40B4-BE49-F238E27FC236}">
                <a16:creationId xmlns:a16="http://schemas.microsoft.com/office/drawing/2014/main" id="{41CF7A28-8DCF-4D50-89BD-F71CCB6A37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80757" y="3429000"/>
            <a:ext cx="914400" cy="914400"/>
          </a:xfrm>
          <a:prstGeom prst="rect">
            <a:avLst/>
          </a:prstGeom>
        </p:spPr>
      </p:pic>
      <p:sp>
        <p:nvSpPr>
          <p:cNvPr id="6" name="TextBox 5">
            <a:extLst>
              <a:ext uri="{FF2B5EF4-FFF2-40B4-BE49-F238E27FC236}">
                <a16:creationId xmlns:a16="http://schemas.microsoft.com/office/drawing/2014/main" id="{F3BF2F61-78CC-4A7C-A118-171FEDA5FBC9}"/>
              </a:ext>
            </a:extLst>
          </p:cNvPr>
          <p:cNvSpPr txBox="1"/>
          <p:nvPr/>
        </p:nvSpPr>
        <p:spPr>
          <a:xfrm>
            <a:off x="561622" y="4762500"/>
            <a:ext cx="2856088"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Policy Application</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Assign policies to users, applications and devices</a:t>
            </a:r>
          </a:p>
        </p:txBody>
      </p:sp>
      <p:sp>
        <p:nvSpPr>
          <p:cNvPr id="8" name="Rectangle: Rounded Corners 7">
            <a:extLst>
              <a:ext uri="{FF2B5EF4-FFF2-40B4-BE49-F238E27FC236}">
                <a16:creationId xmlns:a16="http://schemas.microsoft.com/office/drawing/2014/main" id="{B88C1F88-F0F5-4B76-87F4-816AFC5E5EFE}"/>
              </a:ext>
            </a:extLst>
          </p:cNvPr>
          <p:cNvSpPr/>
          <p:nvPr/>
        </p:nvSpPr>
        <p:spPr bwMode="auto">
          <a:xfrm>
            <a:off x="4646190" y="2095499"/>
            <a:ext cx="2635142" cy="2594365"/>
          </a:xfrm>
          <a:prstGeom prst="roundRect">
            <a:avLst/>
          </a:prstGeom>
          <a:noFill/>
          <a:ln w="190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8272"/>
              </a:soli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A2A8119C-574F-49E8-9261-30EEADE8D8F5}"/>
              </a:ext>
            </a:extLst>
          </p:cNvPr>
          <p:cNvSpPr txBox="1"/>
          <p:nvPr/>
        </p:nvSpPr>
        <p:spPr>
          <a:xfrm>
            <a:off x="4646189" y="4762500"/>
            <a:ext cx="2706663"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Policy Evaluation</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Conditions determine when restrictions apply</a:t>
            </a:r>
          </a:p>
        </p:txBody>
      </p:sp>
      <p:sp>
        <p:nvSpPr>
          <p:cNvPr id="10" name="Rectangle: Rounded Corners 9">
            <a:extLst>
              <a:ext uri="{FF2B5EF4-FFF2-40B4-BE49-F238E27FC236}">
                <a16:creationId xmlns:a16="http://schemas.microsoft.com/office/drawing/2014/main" id="{23357465-7C46-42BB-9822-8BC651FBABCF}"/>
              </a:ext>
            </a:extLst>
          </p:cNvPr>
          <p:cNvSpPr/>
          <p:nvPr/>
        </p:nvSpPr>
        <p:spPr bwMode="auto">
          <a:xfrm>
            <a:off x="8421510" y="2078886"/>
            <a:ext cx="2635142" cy="2605478"/>
          </a:xfrm>
          <a:prstGeom prst="roundRect">
            <a:avLst/>
          </a:prstGeom>
          <a:noFill/>
          <a:ln w="1905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8272"/>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16692746-D05D-46CF-B288-4802640F399B}"/>
              </a:ext>
            </a:extLst>
          </p:cNvPr>
          <p:cNvSpPr txBox="1"/>
          <p:nvPr/>
        </p:nvSpPr>
        <p:spPr>
          <a:xfrm>
            <a:off x="8421508" y="4762500"/>
            <a:ext cx="2917052" cy="1203406"/>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Apply Restrictions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Controls determine when access will be granted</a:t>
            </a:r>
          </a:p>
        </p:txBody>
      </p:sp>
      <p:pic>
        <p:nvPicPr>
          <p:cNvPr id="12" name="Graphic 11" descr="Gears">
            <a:extLst>
              <a:ext uri="{FF2B5EF4-FFF2-40B4-BE49-F238E27FC236}">
                <a16:creationId xmlns:a16="http://schemas.microsoft.com/office/drawing/2014/main" id="{BB80B996-3BD1-4DE2-B5AE-6FC603267B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0586" y="2433591"/>
            <a:ext cx="914400" cy="914400"/>
          </a:xfrm>
          <a:prstGeom prst="rect">
            <a:avLst/>
          </a:prstGeom>
        </p:spPr>
      </p:pic>
      <p:pic>
        <p:nvPicPr>
          <p:cNvPr id="13" name="Graphic 12" descr="Thumbs Up Sign">
            <a:extLst>
              <a:ext uri="{FF2B5EF4-FFF2-40B4-BE49-F238E27FC236}">
                <a16:creationId xmlns:a16="http://schemas.microsoft.com/office/drawing/2014/main" id="{AC32281F-0609-4A26-8C00-DF19186EB7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66653" y="3546056"/>
            <a:ext cx="914400" cy="914400"/>
          </a:xfrm>
          <a:prstGeom prst="rect">
            <a:avLst/>
          </a:prstGeom>
        </p:spPr>
      </p:pic>
      <p:pic>
        <p:nvPicPr>
          <p:cNvPr id="14" name="Graphic 13" descr="Map with pin">
            <a:extLst>
              <a:ext uri="{FF2B5EF4-FFF2-40B4-BE49-F238E27FC236}">
                <a16:creationId xmlns:a16="http://schemas.microsoft.com/office/drawing/2014/main" id="{283AB50C-9887-4567-A4DC-ABC06A41A5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5793" y="3686083"/>
            <a:ext cx="914400" cy="914400"/>
          </a:xfrm>
          <a:prstGeom prst="rect">
            <a:avLst/>
          </a:prstGeom>
        </p:spPr>
      </p:pic>
      <p:pic>
        <p:nvPicPr>
          <p:cNvPr id="16" name="Graphic 15" descr="Smart Phone">
            <a:extLst>
              <a:ext uri="{FF2B5EF4-FFF2-40B4-BE49-F238E27FC236}">
                <a16:creationId xmlns:a16="http://schemas.microsoft.com/office/drawing/2014/main" id="{DC1A7FF7-CB2F-45DD-A540-B0896F9E31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31305" y="2369438"/>
            <a:ext cx="914400" cy="914400"/>
          </a:xfrm>
          <a:prstGeom prst="rect">
            <a:avLst/>
          </a:prstGeom>
        </p:spPr>
      </p:pic>
      <p:pic>
        <p:nvPicPr>
          <p:cNvPr id="18" name="Graphic 17" descr="No sign">
            <a:extLst>
              <a:ext uri="{FF2B5EF4-FFF2-40B4-BE49-F238E27FC236}">
                <a16:creationId xmlns:a16="http://schemas.microsoft.com/office/drawing/2014/main" id="{E165B5FC-497F-403D-B8C8-B3E40D6ED8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39081" y="2383382"/>
            <a:ext cx="914400" cy="914400"/>
          </a:xfrm>
          <a:prstGeom prst="rect">
            <a:avLst/>
          </a:prstGeom>
        </p:spPr>
      </p:pic>
      <p:pic>
        <p:nvPicPr>
          <p:cNvPr id="19" name="Graphic 18" descr="Information">
            <a:extLst>
              <a:ext uri="{FF2B5EF4-FFF2-40B4-BE49-F238E27FC236}">
                <a16:creationId xmlns:a16="http://schemas.microsoft.com/office/drawing/2014/main" id="{792D58B4-773B-467E-ADD0-1AAF96CE6D8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57120" y="3597471"/>
            <a:ext cx="914400" cy="914400"/>
          </a:xfrm>
          <a:prstGeom prst="rect">
            <a:avLst/>
          </a:prstGeom>
        </p:spPr>
      </p:pic>
      <p:pic>
        <p:nvPicPr>
          <p:cNvPr id="21" name="Graphic 20" descr="Help">
            <a:extLst>
              <a:ext uri="{FF2B5EF4-FFF2-40B4-BE49-F238E27FC236}">
                <a16:creationId xmlns:a16="http://schemas.microsoft.com/office/drawing/2014/main" id="{9B91977A-6D64-4EB1-A930-6860658C68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028896" y="2383382"/>
            <a:ext cx="914400" cy="914400"/>
          </a:xfrm>
          <a:prstGeom prst="rect">
            <a:avLst/>
          </a:prstGeom>
        </p:spPr>
      </p:pic>
      <p:sp>
        <p:nvSpPr>
          <p:cNvPr id="23" name="TextBox 22">
            <a:extLst>
              <a:ext uri="{FF2B5EF4-FFF2-40B4-BE49-F238E27FC236}">
                <a16:creationId xmlns:a16="http://schemas.microsoft.com/office/drawing/2014/main" id="{42F203C9-5C72-4745-BEFC-DD3FFE3A2761}"/>
              </a:ext>
            </a:extLst>
          </p:cNvPr>
          <p:cNvSpPr txBox="1"/>
          <p:nvPr/>
        </p:nvSpPr>
        <p:spPr>
          <a:xfrm>
            <a:off x="4609100" y="1435692"/>
            <a:ext cx="263514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Conditions</a:t>
            </a:r>
          </a:p>
        </p:txBody>
      </p:sp>
      <p:sp>
        <p:nvSpPr>
          <p:cNvPr id="24" name="TextBox 23">
            <a:extLst>
              <a:ext uri="{FF2B5EF4-FFF2-40B4-BE49-F238E27FC236}">
                <a16:creationId xmlns:a16="http://schemas.microsoft.com/office/drawing/2014/main" id="{2D560493-AC33-4B2A-ABB2-29E90104C595}"/>
              </a:ext>
            </a:extLst>
          </p:cNvPr>
          <p:cNvSpPr txBox="1"/>
          <p:nvPr/>
        </p:nvSpPr>
        <p:spPr>
          <a:xfrm>
            <a:off x="8421511" y="1435692"/>
            <a:ext cx="263514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Controls</a:t>
            </a:r>
          </a:p>
        </p:txBody>
      </p:sp>
      <p:sp>
        <p:nvSpPr>
          <p:cNvPr id="25" name="TextBox 24">
            <a:extLst>
              <a:ext uri="{FF2B5EF4-FFF2-40B4-BE49-F238E27FC236}">
                <a16:creationId xmlns:a16="http://schemas.microsoft.com/office/drawing/2014/main" id="{2CF6B1A0-B10E-416F-9FDF-51730BD7123C}"/>
              </a:ext>
            </a:extLst>
          </p:cNvPr>
          <p:cNvSpPr txBox="1"/>
          <p:nvPr/>
        </p:nvSpPr>
        <p:spPr>
          <a:xfrm>
            <a:off x="483381" y="1495086"/>
            <a:ext cx="2635142"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Assignments</a:t>
            </a:r>
          </a:p>
        </p:txBody>
      </p:sp>
      <p:grpSp>
        <p:nvGrpSpPr>
          <p:cNvPr id="26" name="Gruppieren 25">
            <a:extLst>
              <a:ext uri="{FF2B5EF4-FFF2-40B4-BE49-F238E27FC236}">
                <a16:creationId xmlns:a16="http://schemas.microsoft.com/office/drawing/2014/main" id="{2D399FC7-B805-4C3E-A6CC-C4918B32F9E5}"/>
              </a:ext>
            </a:extLst>
          </p:cNvPr>
          <p:cNvGrpSpPr/>
          <p:nvPr/>
        </p:nvGrpSpPr>
        <p:grpSpPr>
          <a:xfrm>
            <a:off x="1083402" y="2433591"/>
            <a:ext cx="520700" cy="552450"/>
            <a:chOff x="311150" y="3408363"/>
            <a:chExt cx="520700" cy="552450"/>
          </a:xfrm>
          <a:solidFill>
            <a:schemeClr val="accent2"/>
          </a:solidFill>
        </p:grpSpPr>
        <p:sp>
          <p:nvSpPr>
            <p:cNvPr id="27" name="Freeform 47">
              <a:extLst>
                <a:ext uri="{FF2B5EF4-FFF2-40B4-BE49-F238E27FC236}">
                  <a16:creationId xmlns:a16="http://schemas.microsoft.com/office/drawing/2014/main" id="{14F2EA92-6A78-4BA5-B3B0-65D67B59DFD1}"/>
                </a:ext>
              </a:extLst>
            </p:cNvPr>
            <p:cNvSpPr>
              <a:spLocks/>
            </p:cNvSpPr>
            <p:nvPr/>
          </p:nvSpPr>
          <p:spPr bwMode="auto">
            <a:xfrm>
              <a:off x="444500" y="3408363"/>
              <a:ext cx="317500" cy="341313"/>
            </a:xfrm>
            <a:custGeom>
              <a:avLst/>
              <a:gdLst>
                <a:gd name="T0" fmla="*/ 126 w 332"/>
                <a:gd name="T1" fmla="*/ 19 h 359"/>
                <a:gd name="T2" fmla="*/ 22 w 332"/>
                <a:gd name="T3" fmla="*/ 216 h 359"/>
                <a:gd name="T4" fmla="*/ 206 w 332"/>
                <a:gd name="T5" fmla="*/ 340 h 359"/>
                <a:gd name="T6" fmla="*/ 309 w 332"/>
                <a:gd name="T7" fmla="*/ 144 h 359"/>
                <a:gd name="T8" fmla="*/ 126 w 332"/>
                <a:gd name="T9" fmla="*/ 19 h 359"/>
              </a:gdLst>
              <a:ahLst/>
              <a:cxnLst>
                <a:cxn ang="0">
                  <a:pos x="T0" y="T1"/>
                </a:cxn>
                <a:cxn ang="0">
                  <a:pos x="T2" y="T3"/>
                </a:cxn>
                <a:cxn ang="0">
                  <a:pos x="T4" y="T5"/>
                </a:cxn>
                <a:cxn ang="0">
                  <a:pos x="T6" y="T7"/>
                </a:cxn>
                <a:cxn ang="0">
                  <a:pos x="T8" y="T9"/>
                </a:cxn>
              </a:cxnLst>
              <a:rect l="0" t="0" r="r" b="b"/>
              <a:pathLst>
                <a:path w="332" h="359">
                  <a:moveTo>
                    <a:pt x="126" y="19"/>
                  </a:moveTo>
                  <a:cubicBezTo>
                    <a:pt x="46" y="38"/>
                    <a:pt x="0" y="126"/>
                    <a:pt x="22" y="216"/>
                  </a:cubicBezTo>
                  <a:cubicBezTo>
                    <a:pt x="44" y="305"/>
                    <a:pt x="126" y="359"/>
                    <a:pt x="206" y="340"/>
                  </a:cubicBezTo>
                  <a:cubicBezTo>
                    <a:pt x="286" y="321"/>
                    <a:pt x="332" y="233"/>
                    <a:pt x="309" y="144"/>
                  </a:cubicBezTo>
                  <a:cubicBezTo>
                    <a:pt x="287" y="54"/>
                    <a:pt x="206" y="0"/>
                    <a:pt x="126" y="19"/>
                  </a:cubicBezTo>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48">
              <a:extLst>
                <a:ext uri="{FF2B5EF4-FFF2-40B4-BE49-F238E27FC236}">
                  <a16:creationId xmlns:a16="http://schemas.microsoft.com/office/drawing/2014/main" id="{EBAD29B8-A11C-422F-88C2-8EA3C13FDB19}"/>
                </a:ext>
              </a:extLst>
            </p:cNvPr>
            <p:cNvSpPr>
              <a:spLocks/>
            </p:cNvSpPr>
            <p:nvPr/>
          </p:nvSpPr>
          <p:spPr bwMode="auto">
            <a:xfrm>
              <a:off x="311150" y="3736975"/>
              <a:ext cx="520700" cy="223838"/>
            </a:xfrm>
            <a:custGeom>
              <a:avLst/>
              <a:gdLst>
                <a:gd name="T0" fmla="*/ 435 w 543"/>
                <a:gd name="T1" fmla="*/ 18 h 235"/>
                <a:gd name="T2" fmla="*/ 380 w 543"/>
                <a:gd name="T3" fmla="*/ 56 h 235"/>
                <a:gd name="T4" fmla="*/ 270 w 543"/>
                <a:gd name="T5" fmla="*/ 56 h 235"/>
                <a:gd name="T6" fmla="*/ 142 w 543"/>
                <a:gd name="T7" fmla="*/ 0 h 235"/>
                <a:gd name="T8" fmla="*/ 0 w 543"/>
                <a:gd name="T9" fmla="*/ 235 h 235"/>
                <a:gd name="T10" fmla="*/ 543 w 543"/>
                <a:gd name="T11" fmla="*/ 235 h 235"/>
                <a:gd name="T12" fmla="*/ 506 w 543"/>
                <a:gd name="T13" fmla="*/ 88 h 235"/>
                <a:gd name="T14" fmla="*/ 435 w 543"/>
                <a:gd name="T15" fmla="*/ 18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3" h="235">
                  <a:moveTo>
                    <a:pt x="435" y="18"/>
                  </a:moveTo>
                  <a:cubicBezTo>
                    <a:pt x="420" y="16"/>
                    <a:pt x="403" y="45"/>
                    <a:pt x="380" y="56"/>
                  </a:cubicBezTo>
                  <a:cubicBezTo>
                    <a:pt x="358" y="66"/>
                    <a:pt x="334" y="87"/>
                    <a:pt x="270" y="56"/>
                  </a:cubicBezTo>
                  <a:cubicBezTo>
                    <a:pt x="206" y="26"/>
                    <a:pt x="197" y="0"/>
                    <a:pt x="142" y="0"/>
                  </a:cubicBezTo>
                  <a:cubicBezTo>
                    <a:pt x="88" y="0"/>
                    <a:pt x="2" y="96"/>
                    <a:pt x="0" y="235"/>
                  </a:cubicBezTo>
                  <a:lnTo>
                    <a:pt x="543" y="235"/>
                  </a:lnTo>
                  <a:cubicBezTo>
                    <a:pt x="542" y="235"/>
                    <a:pt x="537" y="139"/>
                    <a:pt x="506" y="88"/>
                  </a:cubicBezTo>
                  <a:cubicBezTo>
                    <a:pt x="470" y="20"/>
                    <a:pt x="451" y="20"/>
                    <a:pt x="435" y="18"/>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9" name="Gruppieren 28">
            <a:extLst>
              <a:ext uri="{FF2B5EF4-FFF2-40B4-BE49-F238E27FC236}">
                <a16:creationId xmlns:a16="http://schemas.microsoft.com/office/drawing/2014/main" id="{C0D96C97-B93D-49E4-A9EE-D319CA82FDDD}"/>
              </a:ext>
            </a:extLst>
          </p:cNvPr>
          <p:cNvGrpSpPr/>
          <p:nvPr/>
        </p:nvGrpSpPr>
        <p:grpSpPr>
          <a:xfrm>
            <a:off x="2170930" y="2496802"/>
            <a:ext cx="703262" cy="473075"/>
            <a:chOff x="11318082" y="2194027"/>
            <a:chExt cx="703262" cy="473075"/>
          </a:xfrm>
          <a:solidFill>
            <a:schemeClr val="accent2"/>
          </a:solidFill>
        </p:grpSpPr>
        <p:sp>
          <p:nvSpPr>
            <p:cNvPr id="30" name="Freeform 27">
              <a:extLst>
                <a:ext uri="{FF2B5EF4-FFF2-40B4-BE49-F238E27FC236}">
                  <a16:creationId xmlns:a16="http://schemas.microsoft.com/office/drawing/2014/main" id="{07270E9A-8CE3-4721-81CC-6F57C14FD561}"/>
                </a:ext>
              </a:extLst>
            </p:cNvPr>
            <p:cNvSpPr>
              <a:spLocks noEditPoints="1"/>
            </p:cNvSpPr>
            <p:nvPr/>
          </p:nvSpPr>
          <p:spPr bwMode="auto">
            <a:xfrm>
              <a:off x="11318082" y="2194027"/>
              <a:ext cx="703262" cy="473075"/>
            </a:xfrm>
            <a:custGeom>
              <a:avLst/>
              <a:gdLst>
                <a:gd name="T0" fmla="*/ 0 w 443"/>
                <a:gd name="T1" fmla="*/ 0 h 298"/>
                <a:gd name="T2" fmla="*/ 0 w 443"/>
                <a:gd name="T3" fmla="*/ 298 h 298"/>
                <a:gd name="T4" fmla="*/ 443 w 443"/>
                <a:gd name="T5" fmla="*/ 298 h 298"/>
                <a:gd name="T6" fmla="*/ 443 w 443"/>
                <a:gd name="T7" fmla="*/ 0 h 298"/>
                <a:gd name="T8" fmla="*/ 0 w 443"/>
                <a:gd name="T9" fmla="*/ 0 h 298"/>
                <a:gd name="T10" fmla="*/ 424 w 443"/>
                <a:gd name="T11" fmla="*/ 278 h 298"/>
                <a:gd name="T12" fmla="*/ 19 w 443"/>
                <a:gd name="T13" fmla="*/ 278 h 298"/>
                <a:gd name="T14" fmla="*/ 19 w 443"/>
                <a:gd name="T15" fmla="*/ 67 h 298"/>
                <a:gd name="T16" fmla="*/ 424 w 443"/>
                <a:gd name="T17" fmla="*/ 67 h 298"/>
                <a:gd name="T18" fmla="*/ 424 w 443"/>
                <a:gd name="T19" fmla="*/ 27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298">
                  <a:moveTo>
                    <a:pt x="0" y="0"/>
                  </a:moveTo>
                  <a:lnTo>
                    <a:pt x="0" y="298"/>
                  </a:lnTo>
                  <a:lnTo>
                    <a:pt x="443" y="298"/>
                  </a:lnTo>
                  <a:lnTo>
                    <a:pt x="443" y="0"/>
                  </a:lnTo>
                  <a:lnTo>
                    <a:pt x="0" y="0"/>
                  </a:lnTo>
                  <a:close/>
                  <a:moveTo>
                    <a:pt x="424" y="278"/>
                  </a:moveTo>
                  <a:lnTo>
                    <a:pt x="19" y="278"/>
                  </a:lnTo>
                  <a:lnTo>
                    <a:pt x="19" y="67"/>
                  </a:lnTo>
                  <a:lnTo>
                    <a:pt x="424" y="67"/>
                  </a:lnTo>
                  <a:lnTo>
                    <a:pt x="424"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28">
              <a:extLst>
                <a:ext uri="{FF2B5EF4-FFF2-40B4-BE49-F238E27FC236}">
                  <a16:creationId xmlns:a16="http://schemas.microsoft.com/office/drawing/2014/main" id="{10C03296-4889-4B0E-9E14-CAF310CBCC04}"/>
                </a:ext>
              </a:extLst>
            </p:cNvPr>
            <p:cNvSpPr>
              <a:spLocks noEditPoints="1"/>
            </p:cNvSpPr>
            <p:nvPr/>
          </p:nvSpPr>
          <p:spPr bwMode="auto">
            <a:xfrm>
              <a:off x="11318082" y="2194027"/>
              <a:ext cx="703262" cy="473075"/>
            </a:xfrm>
            <a:custGeom>
              <a:avLst/>
              <a:gdLst>
                <a:gd name="T0" fmla="*/ 0 w 443"/>
                <a:gd name="T1" fmla="*/ 0 h 298"/>
                <a:gd name="T2" fmla="*/ 0 w 443"/>
                <a:gd name="T3" fmla="*/ 298 h 298"/>
                <a:gd name="T4" fmla="*/ 443 w 443"/>
                <a:gd name="T5" fmla="*/ 298 h 298"/>
                <a:gd name="T6" fmla="*/ 443 w 443"/>
                <a:gd name="T7" fmla="*/ 0 h 298"/>
                <a:gd name="T8" fmla="*/ 0 w 443"/>
                <a:gd name="T9" fmla="*/ 0 h 298"/>
                <a:gd name="T10" fmla="*/ 424 w 443"/>
                <a:gd name="T11" fmla="*/ 278 h 298"/>
                <a:gd name="T12" fmla="*/ 19 w 443"/>
                <a:gd name="T13" fmla="*/ 278 h 298"/>
                <a:gd name="T14" fmla="*/ 19 w 443"/>
                <a:gd name="T15" fmla="*/ 67 h 298"/>
                <a:gd name="T16" fmla="*/ 424 w 443"/>
                <a:gd name="T17" fmla="*/ 67 h 298"/>
                <a:gd name="T18" fmla="*/ 424 w 443"/>
                <a:gd name="T19" fmla="*/ 27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 h="298">
                  <a:moveTo>
                    <a:pt x="0" y="0"/>
                  </a:moveTo>
                  <a:lnTo>
                    <a:pt x="0" y="298"/>
                  </a:lnTo>
                  <a:lnTo>
                    <a:pt x="443" y="298"/>
                  </a:lnTo>
                  <a:lnTo>
                    <a:pt x="443" y="0"/>
                  </a:lnTo>
                  <a:lnTo>
                    <a:pt x="0" y="0"/>
                  </a:lnTo>
                  <a:close/>
                  <a:moveTo>
                    <a:pt x="424" y="278"/>
                  </a:moveTo>
                  <a:lnTo>
                    <a:pt x="19" y="278"/>
                  </a:lnTo>
                  <a:lnTo>
                    <a:pt x="19" y="67"/>
                  </a:lnTo>
                  <a:lnTo>
                    <a:pt x="424" y="67"/>
                  </a:lnTo>
                  <a:lnTo>
                    <a:pt x="424"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29">
              <a:extLst>
                <a:ext uri="{FF2B5EF4-FFF2-40B4-BE49-F238E27FC236}">
                  <a16:creationId xmlns:a16="http://schemas.microsoft.com/office/drawing/2014/main" id="{A2C8C3FB-D35A-4299-9EAE-EDFEF38743D7}"/>
                </a:ext>
              </a:extLst>
            </p:cNvPr>
            <p:cNvSpPr>
              <a:spLocks noChangeArrowheads="1"/>
            </p:cNvSpPr>
            <p:nvPr/>
          </p:nvSpPr>
          <p:spPr bwMode="auto">
            <a:xfrm>
              <a:off x="11410157" y="2362302"/>
              <a:ext cx="214312" cy="2127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Rectangle 30">
              <a:extLst>
                <a:ext uri="{FF2B5EF4-FFF2-40B4-BE49-F238E27FC236}">
                  <a16:creationId xmlns:a16="http://schemas.microsoft.com/office/drawing/2014/main" id="{03B5B310-46AC-45B4-84EC-359BBA934A02}"/>
                </a:ext>
              </a:extLst>
            </p:cNvPr>
            <p:cNvSpPr>
              <a:spLocks noChangeArrowheads="1"/>
            </p:cNvSpPr>
            <p:nvPr/>
          </p:nvSpPr>
          <p:spPr bwMode="auto">
            <a:xfrm>
              <a:off x="11700669" y="2544865"/>
              <a:ext cx="23018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1">
              <a:extLst>
                <a:ext uri="{FF2B5EF4-FFF2-40B4-BE49-F238E27FC236}">
                  <a16:creationId xmlns:a16="http://schemas.microsoft.com/office/drawing/2014/main" id="{8E0793F9-069A-4211-A8C0-CDEFD8A823CD}"/>
                </a:ext>
              </a:extLst>
            </p:cNvPr>
            <p:cNvSpPr>
              <a:spLocks noChangeArrowheads="1"/>
            </p:cNvSpPr>
            <p:nvPr/>
          </p:nvSpPr>
          <p:spPr bwMode="auto">
            <a:xfrm>
              <a:off x="11700669" y="2482952"/>
              <a:ext cx="230187"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Rectangle 32">
              <a:extLst>
                <a:ext uri="{FF2B5EF4-FFF2-40B4-BE49-F238E27FC236}">
                  <a16:creationId xmlns:a16="http://schemas.microsoft.com/office/drawing/2014/main" id="{1A20C7D4-20EE-4C5C-B99A-8009811CBC83}"/>
                </a:ext>
              </a:extLst>
            </p:cNvPr>
            <p:cNvSpPr>
              <a:spLocks noChangeArrowheads="1"/>
            </p:cNvSpPr>
            <p:nvPr/>
          </p:nvSpPr>
          <p:spPr bwMode="auto">
            <a:xfrm>
              <a:off x="11700669" y="2422627"/>
              <a:ext cx="23018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33">
              <a:extLst>
                <a:ext uri="{FF2B5EF4-FFF2-40B4-BE49-F238E27FC236}">
                  <a16:creationId xmlns:a16="http://schemas.microsoft.com/office/drawing/2014/main" id="{0AF4E16D-905D-47AC-86C8-0E02DC580B2A}"/>
                </a:ext>
              </a:extLst>
            </p:cNvPr>
            <p:cNvSpPr>
              <a:spLocks noChangeArrowheads="1"/>
            </p:cNvSpPr>
            <p:nvPr/>
          </p:nvSpPr>
          <p:spPr bwMode="auto">
            <a:xfrm>
              <a:off x="11700669" y="2362302"/>
              <a:ext cx="230187"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38" name="Gerade Verbindung mit Pfeil 37">
            <a:extLst>
              <a:ext uri="{FF2B5EF4-FFF2-40B4-BE49-F238E27FC236}">
                <a16:creationId xmlns:a16="http://schemas.microsoft.com/office/drawing/2014/main" id="{B167F606-2282-47E3-ADBE-2F686BDEFB2E}"/>
              </a:ext>
            </a:extLst>
          </p:cNvPr>
          <p:cNvCxnSpPr/>
          <p:nvPr/>
        </p:nvCxnSpPr>
        <p:spPr>
          <a:xfrm>
            <a:off x="3572838" y="3283838"/>
            <a:ext cx="763793" cy="0"/>
          </a:xfrm>
          <a:prstGeom prst="straightConnector1">
            <a:avLst/>
          </a:prstGeom>
          <a:ln w="38100">
            <a:headEnd type="none"/>
            <a:tailEnd type="arrow"/>
          </a:ln>
        </p:spPr>
        <p:style>
          <a:lnRef idx="1">
            <a:schemeClr val="accent2"/>
          </a:lnRef>
          <a:fillRef idx="0">
            <a:schemeClr val="accent2"/>
          </a:fillRef>
          <a:effectRef idx="0">
            <a:schemeClr val="accent2"/>
          </a:effectRef>
          <a:fontRef idx="minor">
            <a:schemeClr val="tx1"/>
          </a:fontRef>
        </p:style>
      </p:cxnSp>
      <p:cxnSp>
        <p:nvCxnSpPr>
          <p:cNvPr id="39" name="Gerade Verbindung mit Pfeil 38">
            <a:extLst>
              <a:ext uri="{FF2B5EF4-FFF2-40B4-BE49-F238E27FC236}">
                <a16:creationId xmlns:a16="http://schemas.microsoft.com/office/drawing/2014/main" id="{80A23ADC-5218-4D94-98F8-33BB68AF702E}"/>
              </a:ext>
            </a:extLst>
          </p:cNvPr>
          <p:cNvCxnSpPr/>
          <p:nvPr/>
        </p:nvCxnSpPr>
        <p:spPr>
          <a:xfrm>
            <a:off x="7487674" y="3283838"/>
            <a:ext cx="763793" cy="0"/>
          </a:xfrm>
          <a:prstGeom prst="straightConnector1">
            <a:avLst/>
          </a:prstGeom>
          <a:ln w="38100">
            <a:headEnd type="none"/>
            <a:tailEnd type="arrow"/>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57196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2D57-787A-45E9-A3AD-27BF3BD76B87}"/>
              </a:ext>
            </a:extLst>
          </p:cNvPr>
          <p:cNvSpPr>
            <a:spLocks noGrp="1"/>
          </p:cNvSpPr>
          <p:nvPr>
            <p:ph type="title"/>
          </p:nvPr>
        </p:nvSpPr>
        <p:spPr/>
        <p:txBody>
          <a:bodyPr/>
          <a:lstStyle/>
          <a:p>
            <a:r>
              <a:rPr lang="en-US" dirty="0">
                <a:solidFill>
                  <a:srgbClr val="0078D7"/>
                </a:solidFill>
              </a:rPr>
              <a:t>Conditional access policies</a:t>
            </a:r>
          </a:p>
        </p:txBody>
      </p:sp>
      <p:sp>
        <p:nvSpPr>
          <p:cNvPr id="5" name="Content Placeholder 3">
            <a:extLst>
              <a:ext uri="{FF2B5EF4-FFF2-40B4-BE49-F238E27FC236}">
                <a16:creationId xmlns:a16="http://schemas.microsoft.com/office/drawing/2014/main" id="{950D9C99-E9D3-4E96-9DD4-D7B8F3F7AA53}"/>
              </a:ext>
            </a:extLst>
          </p:cNvPr>
          <p:cNvSpPr txBox="1">
            <a:spLocks/>
          </p:cNvSpPr>
          <p:nvPr/>
        </p:nvSpPr>
        <p:spPr>
          <a:xfrm>
            <a:off x="504489" y="1302610"/>
            <a:ext cx="9539199" cy="234705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856" dirty="0"/>
          </a:p>
          <a:p>
            <a:pPr marL="466298" indent="-466298">
              <a:buFont typeface="Arial" panose="020B0604020202020204" pitchFamily="34" charset="0"/>
              <a:buChar char="•"/>
            </a:pPr>
            <a:r>
              <a:rPr lang="en-US" sz="2400" b="1" dirty="0">
                <a:gradFill>
                  <a:gsLst>
                    <a:gs pos="1250">
                      <a:schemeClr val="tx2"/>
                    </a:gs>
                    <a:gs pos="99000">
                      <a:schemeClr val="tx2"/>
                    </a:gs>
                  </a:gsLst>
                  <a:lin ang="5400000" scaled="0"/>
                </a:gradFill>
                <a:latin typeface="+mj-lt"/>
                <a:cs typeface="+mn-cs"/>
              </a:rPr>
              <a:t>Define Who (users), What (apps), How (conditions)</a:t>
            </a:r>
          </a:p>
          <a:p>
            <a:pPr marL="466298" indent="-466298">
              <a:buFont typeface="Arial" panose="020B0604020202020204" pitchFamily="34" charset="0"/>
              <a:buChar char="•"/>
            </a:pPr>
            <a:endParaRPr lang="en-US" sz="2400" b="1" dirty="0">
              <a:gradFill>
                <a:gsLst>
                  <a:gs pos="1250">
                    <a:schemeClr val="tx2"/>
                  </a:gs>
                  <a:gs pos="99000">
                    <a:schemeClr val="tx2"/>
                  </a:gs>
                </a:gsLst>
                <a:lin ang="5400000" scaled="0"/>
              </a:gradFill>
              <a:latin typeface="+mj-lt"/>
              <a:cs typeface="+mn-cs"/>
            </a:endParaRPr>
          </a:p>
          <a:p>
            <a:pPr marL="466298" indent="-466298">
              <a:buFont typeface="Arial" panose="020B0604020202020204" pitchFamily="34" charset="0"/>
              <a:buChar char="•"/>
            </a:pPr>
            <a:r>
              <a:rPr lang="en-US" sz="2400" b="1" dirty="0">
                <a:gradFill>
                  <a:gsLst>
                    <a:gs pos="1250">
                      <a:schemeClr val="tx2"/>
                    </a:gs>
                    <a:gs pos="99000">
                      <a:schemeClr val="tx2"/>
                    </a:gs>
                  </a:gsLst>
                  <a:lin ang="5400000" scaled="0"/>
                </a:gradFill>
                <a:latin typeface="+mj-lt"/>
                <a:cs typeface="+mn-cs"/>
              </a:rPr>
              <a:t>Conditions – “When this happens” </a:t>
            </a:r>
          </a:p>
          <a:p>
            <a:pPr marL="466298" indent="-466298">
              <a:buFont typeface="Arial" panose="020B0604020202020204" pitchFamily="34" charset="0"/>
              <a:buChar char="•"/>
            </a:pPr>
            <a:endParaRPr lang="en-US" sz="2400" b="1" dirty="0">
              <a:gradFill>
                <a:gsLst>
                  <a:gs pos="1250">
                    <a:schemeClr val="tx2"/>
                  </a:gs>
                  <a:gs pos="99000">
                    <a:schemeClr val="tx2"/>
                  </a:gs>
                </a:gsLst>
                <a:lin ang="5400000" scaled="0"/>
              </a:gradFill>
              <a:latin typeface="+mj-lt"/>
              <a:cs typeface="+mn-cs"/>
            </a:endParaRPr>
          </a:p>
          <a:p>
            <a:pPr marL="466298" indent="-466298">
              <a:buFont typeface="Arial" panose="020B0604020202020204" pitchFamily="34" charset="0"/>
              <a:buChar char="•"/>
            </a:pPr>
            <a:r>
              <a:rPr lang="en-US" sz="2400" b="1" dirty="0">
                <a:gradFill>
                  <a:gsLst>
                    <a:gs pos="1250">
                      <a:schemeClr val="tx2"/>
                    </a:gs>
                    <a:gs pos="99000">
                      <a:schemeClr val="tx2"/>
                    </a:gs>
                  </a:gsLst>
                  <a:lin ang="5400000" scaled="0"/>
                </a:gradFill>
                <a:latin typeface="+mj-lt"/>
                <a:cs typeface="+mn-cs"/>
              </a:rPr>
              <a:t>Controls – “Then do this” 	                                                              </a:t>
            </a:r>
          </a:p>
        </p:txBody>
      </p:sp>
      <p:pic>
        <p:nvPicPr>
          <p:cNvPr id="11" name="Picture 10" descr="Screenshot showing information discussed on the slide.">
            <a:extLst>
              <a:ext uri="{FF2B5EF4-FFF2-40B4-BE49-F238E27FC236}">
                <a16:creationId xmlns:a16="http://schemas.microsoft.com/office/drawing/2014/main" id="{3B4FC6FD-3BB2-48C3-9E00-8F654EA219D5}"/>
              </a:ext>
            </a:extLst>
          </p:cNvPr>
          <p:cNvPicPr>
            <a:picLocks noChangeAspect="1"/>
          </p:cNvPicPr>
          <p:nvPr/>
        </p:nvPicPr>
        <p:blipFill>
          <a:blip r:embed="rId3"/>
          <a:stretch>
            <a:fillRect/>
          </a:stretch>
        </p:blipFill>
        <p:spPr>
          <a:xfrm>
            <a:off x="3208385" y="4099912"/>
            <a:ext cx="2457450" cy="2216750"/>
          </a:xfrm>
          <a:prstGeom prst="rect">
            <a:avLst/>
          </a:prstGeom>
        </p:spPr>
      </p:pic>
      <p:pic>
        <p:nvPicPr>
          <p:cNvPr id="10" name="Picture 9" descr="Screenshot showing information discussed on the slide.">
            <a:extLst>
              <a:ext uri="{FF2B5EF4-FFF2-40B4-BE49-F238E27FC236}">
                <a16:creationId xmlns:a16="http://schemas.microsoft.com/office/drawing/2014/main" id="{95A02C4B-3B5C-4A1C-9F88-D3EC9AC802D6}"/>
              </a:ext>
            </a:extLst>
          </p:cNvPr>
          <p:cNvPicPr>
            <a:picLocks noChangeAspect="1"/>
          </p:cNvPicPr>
          <p:nvPr/>
        </p:nvPicPr>
        <p:blipFill>
          <a:blip r:embed="rId4"/>
          <a:srcRect/>
          <a:stretch/>
        </p:blipFill>
        <p:spPr>
          <a:xfrm>
            <a:off x="6167818" y="2871187"/>
            <a:ext cx="2589804" cy="3445475"/>
          </a:xfrm>
          <a:prstGeom prst="rect">
            <a:avLst/>
          </a:prstGeom>
        </p:spPr>
      </p:pic>
      <p:pic>
        <p:nvPicPr>
          <p:cNvPr id="13" name="Picture 12" descr="Screenshot showing information discussed on the slide.">
            <a:extLst>
              <a:ext uri="{FF2B5EF4-FFF2-40B4-BE49-F238E27FC236}">
                <a16:creationId xmlns:a16="http://schemas.microsoft.com/office/drawing/2014/main" id="{6A467122-BB5E-4087-8311-37BCDF9B704A}"/>
              </a:ext>
            </a:extLst>
          </p:cNvPr>
          <p:cNvPicPr>
            <a:picLocks noChangeAspect="1"/>
          </p:cNvPicPr>
          <p:nvPr/>
        </p:nvPicPr>
        <p:blipFill>
          <a:blip r:embed="rId5"/>
          <a:srcRect/>
          <a:stretch/>
        </p:blipFill>
        <p:spPr>
          <a:xfrm>
            <a:off x="9259606" y="1961166"/>
            <a:ext cx="2838450" cy="4431696"/>
          </a:xfrm>
          <a:prstGeom prst="rect">
            <a:avLst/>
          </a:prstGeom>
        </p:spPr>
      </p:pic>
      <p:sp>
        <p:nvSpPr>
          <p:cNvPr id="9" name="TextBox 8">
            <a:extLst>
              <a:ext uri="{FF2B5EF4-FFF2-40B4-BE49-F238E27FC236}">
                <a16:creationId xmlns:a16="http://schemas.microsoft.com/office/drawing/2014/main" id="{89D1D17D-EBE4-4E2D-8A28-291089709049}"/>
              </a:ext>
            </a:extLst>
          </p:cNvPr>
          <p:cNvSpPr txBox="1"/>
          <p:nvPr/>
        </p:nvSpPr>
        <p:spPr>
          <a:xfrm>
            <a:off x="5003862" y="6519262"/>
            <a:ext cx="1792942"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t>  </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92358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3DE0-EF86-4304-BABB-59D41ABEFCCE}"/>
              </a:ext>
            </a:extLst>
          </p:cNvPr>
          <p:cNvSpPr>
            <a:spLocks noGrp="1"/>
          </p:cNvSpPr>
          <p:nvPr>
            <p:ph type="title"/>
          </p:nvPr>
        </p:nvSpPr>
        <p:spPr/>
        <p:txBody>
          <a:bodyPr/>
          <a:lstStyle/>
          <a:p>
            <a:r>
              <a:rPr lang="en-US" dirty="0">
                <a:solidFill>
                  <a:srgbClr val="0078D7"/>
                </a:solidFill>
              </a:rPr>
              <a:t>Conditional access policy controls</a:t>
            </a:r>
          </a:p>
        </p:txBody>
      </p:sp>
      <p:sp>
        <p:nvSpPr>
          <p:cNvPr id="3" name="Text Placeholder 2">
            <a:extLst>
              <a:ext uri="{FF2B5EF4-FFF2-40B4-BE49-F238E27FC236}">
                <a16:creationId xmlns:a16="http://schemas.microsoft.com/office/drawing/2014/main" id="{696142D5-34FF-43E2-9776-A65A368BC243}"/>
              </a:ext>
            </a:extLst>
          </p:cNvPr>
          <p:cNvSpPr>
            <a:spLocks noGrp="1"/>
          </p:cNvSpPr>
          <p:nvPr>
            <p:ph type="body" sz="quarter" idx="10"/>
          </p:nvPr>
        </p:nvSpPr>
        <p:spPr>
          <a:xfrm>
            <a:off x="598945" y="1462924"/>
            <a:ext cx="6152692" cy="5429179"/>
          </a:xfrm>
        </p:spPr>
        <p:txBody>
          <a:bodyPr/>
          <a:lstStyle/>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Block access</a:t>
            </a:r>
          </a:p>
          <a:p>
            <a:pPr marL="342900" indent="-342900">
              <a:buFont typeface="Arial" panose="020B0604020202020204" pitchFamily="34" charset="0"/>
              <a:buChar char="•"/>
            </a:pPr>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Grant access based on one or more controls (actions)</a:t>
            </a:r>
            <a:endParaRPr lang="en-US" sz="2400" dirty="0">
              <a:gradFill>
                <a:gsLst>
                  <a:gs pos="1250">
                    <a:schemeClr val="tx2"/>
                  </a:gs>
                  <a:gs pos="99000">
                    <a:schemeClr val="tx2"/>
                  </a:gs>
                </a:gsLst>
                <a:lin ang="5400000" scaled="0"/>
              </a:gradFill>
              <a:latin typeface="+mj-lt"/>
            </a:endParaRPr>
          </a:p>
          <a:p>
            <a:pPr marL="342900" indent="-342900">
              <a:buFont typeface="Arial" panose="020B0604020202020204" pitchFamily="34" charset="0"/>
              <a:buChar char="•"/>
            </a:pPr>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Terms of Use</a:t>
            </a:r>
          </a:p>
          <a:p>
            <a:pPr marL="457200"/>
            <a:r>
              <a:rPr lang="en-US" sz="2400" dirty="0">
                <a:gradFill>
                  <a:gsLst>
                    <a:gs pos="1250">
                      <a:schemeClr val="tx2"/>
                    </a:gs>
                    <a:gs pos="99000">
                      <a:schemeClr val="tx2"/>
                    </a:gs>
                  </a:gsLst>
                  <a:lin ang="5400000" scaled="0"/>
                </a:gradFill>
              </a:rPr>
              <a:t>Ensures users see relevant disclaimers for legal or compliance requirements</a:t>
            </a:r>
          </a:p>
          <a:p>
            <a:pPr marL="342900" indent="-342900">
              <a:buFont typeface="Arial" panose="020B0604020202020204" pitchFamily="34" charset="0"/>
              <a:buChar char="•"/>
            </a:pPr>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Multiple control selection</a:t>
            </a:r>
          </a:p>
          <a:p>
            <a:pPr lvl="3"/>
            <a:r>
              <a:rPr lang="en-US" sz="2400" dirty="0">
                <a:gradFill>
                  <a:gsLst>
                    <a:gs pos="1250">
                      <a:schemeClr val="tx2"/>
                    </a:gs>
                    <a:gs pos="99000">
                      <a:schemeClr val="tx2"/>
                    </a:gs>
                  </a:gsLst>
                  <a:lin ang="5400000" scaled="0"/>
                </a:gradFill>
                <a:latin typeface="+mj-lt"/>
              </a:rPr>
              <a:t>When multiple controls are selected, you can require all controls or just require one to satisfy the access control conditions. </a:t>
            </a:r>
          </a:p>
        </p:txBody>
      </p:sp>
      <p:sp>
        <p:nvSpPr>
          <p:cNvPr id="4" name="TextBox 3">
            <a:extLst>
              <a:ext uri="{FF2B5EF4-FFF2-40B4-BE49-F238E27FC236}">
                <a16:creationId xmlns:a16="http://schemas.microsoft.com/office/drawing/2014/main" id="{6CC0EAD8-F424-4EB5-8D54-ACDA7F65B037}"/>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1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5" name="Picture 4" descr="Screenshot showing grant access options in Control user access page as  discussed on the slide.">
            <a:extLst>
              <a:ext uri="{FF2B5EF4-FFF2-40B4-BE49-F238E27FC236}">
                <a16:creationId xmlns:a16="http://schemas.microsoft.com/office/drawing/2014/main" id="{60C1897B-E234-43C4-B1E0-28B717F3B136}"/>
              </a:ext>
            </a:extLst>
          </p:cNvPr>
          <p:cNvPicPr>
            <a:picLocks noChangeAspect="1"/>
          </p:cNvPicPr>
          <p:nvPr/>
        </p:nvPicPr>
        <p:blipFill>
          <a:blip r:embed="rId3"/>
          <a:srcRect/>
          <a:stretch/>
        </p:blipFill>
        <p:spPr>
          <a:xfrm>
            <a:off x="7680225" y="1212849"/>
            <a:ext cx="3381115" cy="5680274"/>
          </a:xfrm>
          <a:prstGeom prst="rect">
            <a:avLst/>
          </a:prstGeom>
        </p:spPr>
      </p:pic>
    </p:spTree>
    <p:extLst>
      <p:ext uri="{BB962C8B-B14F-4D97-AF65-F5344CB8AC3E}">
        <p14:creationId xmlns:p14="http://schemas.microsoft.com/office/powerpoint/2010/main" val="42554611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05FC3D-A396-4DEE-9475-87E981F687A1}"/>
              </a:ext>
            </a:extLst>
          </p:cNvPr>
          <p:cNvSpPr>
            <a:spLocks noGrp="1"/>
          </p:cNvSpPr>
          <p:nvPr>
            <p:ph type="body" sz="quarter" idx="10"/>
          </p:nvPr>
        </p:nvSpPr>
        <p:spPr>
          <a:xfrm>
            <a:off x="275481" y="1212850"/>
            <a:ext cx="11885514" cy="3961682"/>
          </a:xfrm>
        </p:spPr>
        <p:txBody>
          <a:bodyPr vert="horz" wrap="square" lIns="149217" tIns="93260" rIns="149217" bIns="93260" rtlCol="0" anchor="t">
            <a:spAutoFit/>
          </a:bodyPr>
          <a:lstStyle/>
          <a:p>
            <a:pPr marL="342600" indent="-342600"/>
            <a:r>
              <a:rPr lang="en-US" sz="2800" dirty="0"/>
              <a:t>Endpoint Security Overview</a:t>
            </a:r>
          </a:p>
          <a:p>
            <a:pPr marL="583900" lvl="1" indent="-342600"/>
            <a:r>
              <a:rPr lang="en-US" sz="1800" dirty="0"/>
              <a:t>Intune Endpoint Security</a:t>
            </a:r>
          </a:p>
          <a:p>
            <a:pPr marL="583900" lvl="1" indent="-342600"/>
            <a:r>
              <a:rPr lang="en-US" sz="1800" dirty="0"/>
              <a:t>Microsoft Defender Components</a:t>
            </a:r>
          </a:p>
          <a:p>
            <a:pPr marL="342600" indent="-342600"/>
            <a:r>
              <a:rPr lang="en-US" sz="2800" dirty="0"/>
              <a:t>Compliance Policies</a:t>
            </a:r>
          </a:p>
          <a:p>
            <a:pPr marL="583854" lvl="1" indent="-342600"/>
            <a:r>
              <a:rPr lang="en-US" sz="1800" dirty="0"/>
              <a:t>Understanding Compliance</a:t>
            </a:r>
          </a:p>
          <a:p>
            <a:pPr marL="583854" lvl="1" indent="-342600"/>
            <a:r>
              <a:rPr lang="en-US" sz="1800" dirty="0"/>
              <a:t>Compliance Policies &amp; Settings</a:t>
            </a:r>
          </a:p>
          <a:p>
            <a:pPr marL="583854" lvl="1" indent="-342600"/>
            <a:r>
              <a:rPr lang="en-US" sz="1800" dirty="0"/>
              <a:t>Assign &amp; Monitor Compliance Policies</a:t>
            </a:r>
          </a:p>
          <a:p>
            <a:pPr marL="342600" indent="-342600"/>
            <a:r>
              <a:rPr lang="en-US" sz="2800" dirty="0">
                <a:cs typeface="Segoe UI Light"/>
              </a:rPr>
              <a:t>Conditional Access</a:t>
            </a:r>
          </a:p>
          <a:p>
            <a:pPr marL="583854" lvl="1" indent="-342600"/>
            <a:r>
              <a:rPr lang="en-US" sz="1800" dirty="0">
                <a:cs typeface="Segoe UI Light"/>
              </a:rPr>
              <a:t>Conditional Access Overview</a:t>
            </a:r>
          </a:p>
          <a:p>
            <a:pPr marL="583854" lvl="1" indent="-342600"/>
            <a:r>
              <a:rPr lang="en-US" sz="1800" dirty="0">
                <a:cs typeface="Segoe UI Light"/>
              </a:rPr>
              <a:t>Device-based Conditional Access Policies</a:t>
            </a:r>
          </a:p>
          <a:p>
            <a:pPr marL="583854" lvl="1" indent="-342600"/>
            <a:r>
              <a:rPr lang="en-US" sz="1800" dirty="0">
                <a:cs typeface="Segoe UI Light"/>
              </a:rPr>
              <a:t>App-based Conditional Access Policies</a:t>
            </a:r>
          </a:p>
        </p:txBody>
      </p:sp>
      <p:sp>
        <p:nvSpPr>
          <p:cNvPr id="3" name="Title 2">
            <a:extLst>
              <a:ext uri="{FF2B5EF4-FFF2-40B4-BE49-F238E27FC236}">
                <a16:creationId xmlns:a16="http://schemas.microsoft.com/office/drawing/2014/main" id="{0F948EEC-65D7-4ECD-BACB-1A4949A58711}"/>
              </a:ext>
            </a:extLst>
          </p:cNvPr>
          <p:cNvSpPr>
            <a:spLocks noGrp="1"/>
          </p:cNvSpPr>
          <p:nvPr>
            <p:ph type="title"/>
          </p:nvPr>
        </p:nvSpPr>
        <p:spPr/>
        <p:txBody>
          <a:bodyPr/>
          <a:lstStyle/>
          <a:p>
            <a:r>
              <a:rPr lang="en-US" dirty="0">
                <a:solidFill>
                  <a:schemeClr val="accent3"/>
                </a:solidFill>
              </a:rPr>
              <a:t>Module overview</a:t>
            </a:r>
            <a:endParaRPr lang="nl-NL" dirty="0">
              <a:solidFill>
                <a:schemeClr val="accent3"/>
              </a:solidFill>
            </a:endParaRPr>
          </a:p>
        </p:txBody>
      </p:sp>
      <p:sp>
        <p:nvSpPr>
          <p:cNvPr id="5" name="TextBox 4">
            <a:extLst>
              <a:ext uri="{FF2B5EF4-FFF2-40B4-BE49-F238E27FC236}">
                <a16:creationId xmlns:a16="http://schemas.microsoft.com/office/drawing/2014/main" id="{0DDFC676-73DE-4447-988C-C01F4A0C9951}"/>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t>  </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158123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80E2-6163-4261-AC33-145B9674CD50}"/>
              </a:ext>
            </a:extLst>
          </p:cNvPr>
          <p:cNvSpPr>
            <a:spLocks noGrp="1"/>
          </p:cNvSpPr>
          <p:nvPr>
            <p:ph type="title"/>
          </p:nvPr>
        </p:nvSpPr>
        <p:spPr/>
        <p:txBody>
          <a:bodyPr/>
          <a:lstStyle/>
          <a:p>
            <a:r>
              <a:rPr lang="en-US" dirty="0">
                <a:solidFill>
                  <a:srgbClr val="0078D7"/>
                </a:solidFill>
              </a:rPr>
              <a:t>How Conditional Access polices are applied	</a:t>
            </a:r>
          </a:p>
        </p:txBody>
      </p:sp>
      <p:sp>
        <p:nvSpPr>
          <p:cNvPr id="3" name="Text Placeholder 2">
            <a:extLst>
              <a:ext uri="{FF2B5EF4-FFF2-40B4-BE49-F238E27FC236}">
                <a16:creationId xmlns:a16="http://schemas.microsoft.com/office/drawing/2014/main" id="{259CE782-7A17-4939-9CF9-ADC8CD4B38BF}"/>
              </a:ext>
            </a:extLst>
          </p:cNvPr>
          <p:cNvSpPr>
            <a:spLocks noGrp="1"/>
          </p:cNvSpPr>
          <p:nvPr>
            <p:ph type="body" sz="quarter" idx="10"/>
          </p:nvPr>
        </p:nvSpPr>
        <p:spPr>
          <a:xfrm>
            <a:off x="598945" y="1462925"/>
            <a:ext cx="11181891" cy="5921621"/>
          </a:xfrm>
        </p:spPr>
        <p:txBody>
          <a:bodyPr/>
          <a:lstStyle/>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Conditional Access policies are additive</a:t>
            </a:r>
          </a:p>
          <a:p>
            <a:pPr marL="520700"/>
            <a:r>
              <a:rPr lang="en-US" sz="2400" dirty="0">
                <a:gradFill>
                  <a:gsLst>
                    <a:gs pos="1250">
                      <a:schemeClr val="tx2"/>
                    </a:gs>
                    <a:gs pos="99000">
                      <a:schemeClr val="tx2"/>
                    </a:gs>
                  </a:gsLst>
                  <a:lin ang="5400000" scaled="0"/>
                </a:gradFill>
              </a:rPr>
              <a:t>More than one Conditional Access policy may apply when you access a cloud app. If this happens, all policies that apply must be satisfied</a:t>
            </a:r>
            <a:r>
              <a:rPr lang="en-US" sz="2400" b="1" dirty="0">
                <a:gradFill>
                  <a:gsLst>
                    <a:gs pos="1250">
                      <a:schemeClr val="tx2"/>
                    </a:gs>
                    <a:gs pos="99000">
                      <a:schemeClr val="tx2"/>
                    </a:gs>
                  </a:gsLst>
                  <a:lin ang="5400000" scaled="0"/>
                </a:gradFill>
              </a:rPr>
              <a:t>.</a:t>
            </a:r>
          </a:p>
          <a:p>
            <a:pPr marL="342900" indent="-342900">
              <a:buFont typeface="Arial" panose="020B0604020202020204" pitchFamily="34" charset="0"/>
              <a:buChar char="•"/>
            </a:pPr>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Block access trumps all other configuration settings.</a:t>
            </a:r>
          </a:p>
          <a:p>
            <a:pPr marL="520700"/>
            <a:r>
              <a:rPr lang="en-US" sz="2400" dirty="0">
                <a:gradFill>
                  <a:gsLst>
                    <a:gs pos="1250">
                      <a:schemeClr val="tx2"/>
                    </a:gs>
                    <a:gs pos="99000">
                      <a:schemeClr val="tx2"/>
                    </a:gs>
                  </a:gsLst>
                  <a:lin ang="5400000" scaled="0"/>
                </a:gradFill>
              </a:rPr>
              <a:t>For example, if you need to configure a location condition that applies to all connections made from outside your organization's network:</a:t>
            </a:r>
          </a:p>
          <a:p>
            <a:pPr marL="863600" indent="-342900">
              <a:buFont typeface="Arial" panose="020B0604020202020204" pitchFamily="34" charset="0"/>
              <a:buChar char="•"/>
            </a:pPr>
            <a:r>
              <a:rPr lang="en-US" sz="2400" dirty="0">
                <a:gradFill>
                  <a:gsLst>
                    <a:gs pos="1250">
                      <a:schemeClr val="tx2"/>
                    </a:gs>
                    <a:gs pos="99000">
                      <a:schemeClr val="tx2"/>
                    </a:gs>
                  </a:gsLst>
                  <a:lin ang="5400000" scaled="0"/>
                </a:gradFill>
              </a:rPr>
              <a:t>Include All locations</a:t>
            </a:r>
          </a:p>
          <a:p>
            <a:pPr marL="863600" indent="-342900">
              <a:buFont typeface="Arial" panose="020B0604020202020204" pitchFamily="34" charset="0"/>
              <a:buChar char="•"/>
            </a:pPr>
            <a:r>
              <a:rPr lang="en-US" sz="2400" dirty="0">
                <a:gradFill>
                  <a:gsLst>
                    <a:gs pos="1250">
                      <a:schemeClr val="tx2"/>
                    </a:gs>
                    <a:gs pos="99000">
                      <a:schemeClr val="tx2"/>
                    </a:gs>
                  </a:gsLst>
                  <a:lin ang="5400000" scaled="0"/>
                </a:gradFill>
              </a:rPr>
              <a:t>Exclude All trusted IPs</a:t>
            </a:r>
          </a:p>
          <a:p>
            <a:pPr marL="863600" indent="-342900">
              <a:buFont typeface="Arial" panose="020B0604020202020204" pitchFamily="34" charset="0"/>
              <a:buChar char="•"/>
            </a:pPr>
            <a:endParaRPr lang="en-US" sz="2400" dirty="0">
              <a:gradFill>
                <a:gsLst>
                  <a:gs pos="1250">
                    <a:schemeClr val="tx2"/>
                  </a:gs>
                  <a:gs pos="99000">
                    <a:schemeClr val="tx2"/>
                  </a:gs>
                </a:gsLst>
                <a:lin ang="5400000" scaled="0"/>
              </a:gradFill>
            </a:endParaRPr>
          </a:p>
          <a:p>
            <a:pPr marL="457200" indent="-457200">
              <a:buFont typeface="Arial" panose="020B0604020202020204" pitchFamily="34" charset="0"/>
              <a:buChar char="•"/>
            </a:pPr>
            <a:r>
              <a:rPr lang="en-US" sz="2400" b="1" dirty="0">
                <a:gradFill>
                  <a:gsLst>
                    <a:gs pos="1250">
                      <a:schemeClr val="tx2"/>
                    </a:gs>
                    <a:gs pos="99000">
                      <a:schemeClr val="tx2"/>
                    </a:gs>
                  </a:gsLst>
                  <a:lin ang="5400000" scaled="0"/>
                </a:gradFill>
              </a:rPr>
              <a:t>As a best practice, create a user account that is:</a:t>
            </a:r>
          </a:p>
          <a:p>
            <a:pPr marL="568325"/>
            <a:r>
              <a:rPr lang="en-US" sz="2400" dirty="0">
                <a:gradFill>
                  <a:gsLst>
                    <a:gs pos="1250">
                      <a:schemeClr val="tx2"/>
                    </a:gs>
                    <a:gs pos="99000">
                      <a:schemeClr val="tx2"/>
                    </a:gs>
                  </a:gsLst>
                  <a:lin ang="5400000" scaled="0"/>
                </a:gradFill>
              </a:rPr>
              <a:t>Dedicated to policy administration</a:t>
            </a:r>
          </a:p>
          <a:p>
            <a:pPr marL="568325"/>
            <a:r>
              <a:rPr lang="en-US" sz="2400" dirty="0">
                <a:gradFill>
                  <a:gsLst>
                    <a:gs pos="1250">
                      <a:schemeClr val="tx2"/>
                    </a:gs>
                    <a:gs pos="99000">
                      <a:schemeClr val="tx2"/>
                    </a:gs>
                  </a:gsLst>
                  <a:lin ang="5400000" scaled="0"/>
                </a:gradFill>
              </a:rPr>
              <a:t>Excluded from all your policies</a:t>
            </a:r>
          </a:p>
          <a:p>
            <a:endParaRPr lang="en-US" dirty="0"/>
          </a:p>
        </p:txBody>
      </p:sp>
      <p:sp>
        <p:nvSpPr>
          <p:cNvPr id="6" name="TextBox 5">
            <a:extLst>
              <a:ext uri="{FF2B5EF4-FFF2-40B4-BE49-F238E27FC236}">
                <a16:creationId xmlns:a16="http://schemas.microsoft.com/office/drawing/2014/main" id="{1357DCB0-4FE1-4989-9654-C5A100A9D77F}"/>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t>  </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205365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AE33B-04BC-4FEC-9D69-ADB581FDC63C}"/>
              </a:ext>
            </a:extLst>
          </p:cNvPr>
          <p:cNvSpPr>
            <a:spLocks noGrp="1"/>
          </p:cNvSpPr>
          <p:nvPr>
            <p:ph type="title"/>
          </p:nvPr>
        </p:nvSpPr>
        <p:spPr/>
        <p:txBody>
          <a:bodyPr/>
          <a:lstStyle/>
          <a:p>
            <a:r>
              <a:rPr lang="en-US" dirty="0">
                <a:solidFill>
                  <a:srgbClr val="0078D7"/>
                </a:solidFill>
              </a:rPr>
              <a:t>Conditional Access insights and reporting</a:t>
            </a:r>
          </a:p>
        </p:txBody>
      </p:sp>
      <p:pic>
        <p:nvPicPr>
          <p:cNvPr id="5" name="Picture 4" descr="Screenshot showing Conditional Access Insights and reporting as discussed on the slide.">
            <a:extLst>
              <a:ext uri="{FF2B5EF4-FFF2-40B4-BE49-F238E27FC236}">
                <a16:creationId xmlns:a16="http://schemas.microsoft.com/office/drawing/2014/main" id="{B2DE03BD-68F5-4D64-8FA5-7B92BEB88244}"/>
              </a:ext>
            </a:extLst>
          </p:cNvPr>
          <p:cNvPicPr>
            <a:picLocks noChangeAspect="1"/>
          </p:cNvPicPr>
          <p:nvPr/>
        </p:nvPicPr>
        <p:blipFill>
          <a:blip r:embed="rId3"/>
          <a:stretch>
            <a:fillRect/>
          </a:stretch>
        </p:blipFill>
        <p:spPr>
          <a:xfrm>
            <a:off x="143205" y="1458876"/>
            <a:ext cx="5913437" cy="4577228"/>
          </a:xfrm>
          <a:prstGeom prst="rect">
            <a:avLst/>
          </a:prstGeom>
        </p:spPr>
      </p:pic>
      <p:sp>
        <p:nvSpPr>
          <p:cNvPr id="3" name="Text Placeholder 2">
            <a:extLst>
              <a:ext uri="{FF2B5EF4-FFF2-40B4-BE49-F238E27FC236}">
                <a16:creationId xmlns:a16="http://schemas.microsoft.com/office/drawing/2014/main" id="{06A0B11B-038E-429B-A2A3-B413FC0D0015}"/>
              </a:ext>
            </a:extLst>
          </p:cNvPr>
          <p:cNvSpPr>
            <a:spLocks noGrp="1"/>
          </p:cNvSpPr>
          <p:nvPr>
            <p:ph type="body" sz="quarter" idx="10"/>
          </p:nvPr>
        </p:nvSpPr>
        <p:spPr>
          <a:xfrm>
            <a:off x="6042560" y="1458876"/>
            <a:ext cx="5738277" cy="4136517"/>
          </a:xfrm>
        </p:spPr>
        <p:txBody>
          <a:bodyPr/>
          <a:lstStyle/>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Enables you to understand the impact of Conditional Access policies in your organization over time.</a:t>
            </a:r>
          </a:p>
          <a:p>
            <a:pPr marL="342900" indent="-342900">
              <a:buFont typeface="Arial" panose="020B0604020202020204" pitchFamily="34" charset="0"/>
              <a:buChar char="•"/>
            </a:pPr>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Lets you examine the impact of an individual policy or a subset of all policies.</a:t>
            </a:r>
          </a:p>
          <a:p>
            <a:pPr marL="342900" indent="-342900">
              <a:buFont typeface="Arial" panose="020B0604020202020204" pitchFamily="34" charset="0"/>
              <a:buChar char="•"/>
            </a:pPr>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Requires Azure AD log integration with Azure Monitor logs and a workspace to retain sign-in logs data.</a:t>
            </a:r>
          </a:p>
        </p:txBody>
      </p:sp>
      <p:sp>
        <p:nvSpPr>
          <p:cNvPr id="4" name="TextBox 3">
            <a:extLst>
              <a:ext uri="{FF2B5EF4-FFF2-40B4-BE49-F238E27FC236}">
                <a16:creationId xmlns:a16="http://schemas.microsoft.com/office/drawing/2014/main" id="{74948C23-AC1D-4A9C-8904-980FA47A80E3}"/>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1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931650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80E2-6163-4261-AC33-145B9674CD50}"/>
              </a:ext>
            </a:extLst>
          </p:cNvPr>
          <p:cNvSpPr>
            <a:spLocks noGrp="1"/>
          </p:cNvSpPr>
          <p:nvPr>
            <p:ph type="title"/>
          </p:nvPr>
        </p:nvSpPr>
        <p:spPr/>
        <p:txBody>
          <a:bodyPr/>
          <a:lstStyle/>
          <a:p>
            <a:r>
              <a:rPr lang="en-US" dirty="0">
                <a:solidFill>
                  <a:srgbClr val="0078D7"/>
                </a:solidFill>
              </a:rPr>
              <a:t>Best Practices: What to avoid	</a:t>
            </a:r>
          </a:p>
        </p:txBody>
      </p:sp>
      <p:sp>
        <p:nvSpPr>
          <p:cNvPr id="3" name="Text Placeholder 2">
            <a:extLst>
              <a:ext uri="{FF2B5EF4-FFF2-40B4-BE49-F238E27FC236}">
                <a16:creationId xmlns:a16="http://schemas.microsoft.com/office/drawing/2014/main" id="{259CE782-7A17-4939-9CF9-ADC8CD4B38BF}"/>
              </a:ext>
            </a:extLst>
          </p:cNvPr>
          <p:cNvSpPr>
            <a:spLocks noGrp="1"/>
          </p:cNvSpPr>
          <p:nvPr>
            <p:ph type="body" sz="quarter" idx="10"/>
          </p:nvPr>
        </p:nvSpPr>
        <p:spPr>
          <a:xfrm>
            <a:off x="503237" y="1117240"/>
            <a:ext cx="11181891" cy="6035498"/>
          </a:xfrm>
        </p:spPr>
        <p:txBody>
          <a:bodyPr/>
          <a:lstStyle/>
          <a:p>
            <a:r>
              <a:rPr lang="en-US" sz="2400" b="1" dirty="0">
                <a:gradFill>
                  <a:gsLst>
                    <a:gs pos="1250">
                      <a:schemeClr val="tx2"/>
                    </a:gs>
                    <a:gs pos="99000">
                      <a:schemeClr val="tx2"/>
                    </a:gs>
                  </a:gsLst>
                  <a:lin ang="5400000" scaled="0"/>
                </a:gradFill>
              </a:rPr>
              <a:t>In your environment, you should avoid the following configurations </a:t>
            </a:r>
          </a:p>
          <a:p>
            <a:pPr marL="346075" indent="-342900"/>
            <a:r>
              <a:rPr lang="en-US" sz="2400" b="1" dirty="0">
                <a:gradFill>
                  <a:gsLst>
                    <a:gs pos="1250">
                      <a:schemeClr val="tx2"/>
                    </a:gs>
                    <a:gs pos="99000">
                      <a:schemeClr val="tx2"/>
                    </a:gs>
                  </a:gsLst>
                  <a:lin ang="5400000" scaled="0"/>
                </a:gradFill>
              </a:rPr>
              <a:t>For </a:t>
            </a:r>
            <a:r>
              <a:rPr lang="en-US" sz="2400" b="1" u="sng" dirty="0">
                <a:gradFill>
                  <a:gsLst>
                    <a:gs pos="1250">
                      <a:schemeClr val="tx2"/>
                    </a:gs>
                    <a:gs pos="99000">
                      <a:schemeClr val="tx2"/>
                    </a:gs>
                  </a:gsLst>
                  <a:lin ang="5400000" scaled="0"/>
                </a:gradFill>
              </a:rPr>
              <a:t>all users</a:t>
            </a:r>
            <a:r>
              <a:rPr lang="en-US" sz="2400" b="1" dirty="0">
                <a:gradFill>
                  <a:gsLst>
                    <a:gs pos="1250">
                      <a:schemeClr val="tx2"/>
                    </a:gs>
                    <a:gs pos="99000">
                      <a:schemeClr val="tx2"/>
                    </a:gs>
                  </a:gsLst>
                  <a:lin ang="5400000" scaled="0"/>
                </a:gradFill>
              </a:rPr>
              <a:t>, </a:t>
            </a:r>
            <a:r>
              <a:rPr lang="en-US" sz="2400" b="1" u="sng" dirty="0">
                <a:gradFill>
                  <a:gsLst>
                    <a:gs pos="1250">
                      <a:schemeClr val="tx2"/>
                    </a:gs>
                    <a:gs pos="99000">
                      <a:schemeClr val="tx2"/>
                    </a:gs>
                  </a:gsLst>
                  <a:lin ang="5400000" scaled="0"/>
                </a:gradFill>
              </a:rPr>
              <a:t>all cloud apps</a:t>
            </a:r>
            <a:r>
              <a:rPr lang="en-US" sz="2400" b="1" dirty="0">
                <a:gradFill>
                  <a:gsLst>
                    <a:gs pos="1250">
                      <a:schemeClr val="tx2"/>
                    </a:gs>
                    <a:gs pos="99000">
                      <a:schemeClr val="tx2"/>
                    </a:gs>
                  </a:gsLst>
                  <a:lin ang="5400000" scaled="0"/>
                </a:gradFill>
              </a:rPr>
              <a:t>:</a:t>
            </a:r>
          </a:p>
          <a:p>
            <a:pPr marL="346075" indent="-342900">
              <a:buFont typeface="Arial" panose="020B0604020202020204" pitchFamily="34" charset="0"/>
              <a:buChar char="•"/>
            </a:pPr>
            <a:r>
              <a:rPr lang="en-US" sz="2200" b="1" dirty="0">
                <a:gradFill>
                  <a:gsLst>
                    <a:gs pos="1250">
                      <a:schemeClr val="tx2"/>
                    </a:gs>
                    <a:gs pos="99000">
                      <a:schemeClr val="tx2"/>
                    </a:gs>
                  </a:gsLst>
                  <a:lin ang="5400000" scaled="0"/>
                </a:gradFill>
              </a:rPr>
              <a:t>Block access</a:t>
            </a:r>
            <a:r>
              <a:rPr lang="en-US" sz="2200" dirty="0">
                <a:gradFill>
                  <a:gsLst>
                    <a:gs pos="1250">
                      <a:schemeClr val="tx2"/>
                    </a:gs>
                    <a:gs pos="99000">
                      <a:schemeClr val="tx2"/>
                    </a:gs>
                  </a:gsLst>
                  <a:lin ang="5400000" scaled="0"/>
                </a:gradFill>
              </a:rPr>
              <a:t>. This configuration blocks your entire organization.</a:t>
            </a:r>
          </a:p>
          <a:p>
            <a:pPr marL="346075" indent="-342900">
              <a:buFont typeface="Arial" panose="020B0604020202020204" pitchFamily="34" charset="0"/>
              <a:buChar char="•"/>
            </a:pPr>
            <a:r>
              <a:rPr lang="en-US" sz="2200" b="1" dirty="0">
                <a:gradFill>
                  <a:gsLst>
                    <a:gs pos="1250">
                      <a:schemeClr val="tx2"/>
                    </a:gs>
                    <a:gs pos="99000">
                      <a:schemeClr val="tx2"/>
                    </a:gs>
                  </a:gsLst>
                  <a:lin ang="5400000" scaled="0"/>
                </a:gradFill>
              </a:rPr>
              <a:t>Require compliant device</a:t>
            </a:r>
            <a:r>
              <a:rPr lang="en-US" sz="2200" dirty="0">
                <a:gradFill>
                  <a:gsLst>
                    <a:gs pos="1250">
                      <a:schemeClr val="tx2"/>
                    </a:gs>
                    <a:gs pos="99000">
                      <a:schemeClr val="tx2"/>
                    </a:gs>
                  </a:gsLst>
                  <a:lin ang="5400000" scaled="0"/>
                </a:gradFill>
              </a:rPr>
              <a:t>. For users that have not enrolled their devices yet, this policy blocks all access including access to the Intune portal. If you are an administrator without an enrolled device, this policy blocks you from getting back into the Intune portal to change the policy.</a:t>
            </a:r>
          </a:p>
          <a:p>
            <a:pPr marL="346075" indent="-342900">
              <a:buFont typeface="Arial" panose="020B0604020202020204" pitchFamily="34" charset="0"/>
              <a:buChar char="•"/>
            </a:pPr>
            <a:r>
              <a:rPr lang="en-US" sz="2200" b="1" dirty="0">
                <a:gradFill>
                  <a:gsLst>
                    <a:gs pos="1250">
                      <a:schemeClr val="tx2"/>
                    </a:gs>
                    <a:gs pos="99000">
                      <a:schemeClr val="tx2"/>
                    </a:gs>
                  </a:gsLst>
                  <a:lin ang="5400000" scaled="0"/>
                </a:gradFill>
              </a:rPr>
              <a:t>Require domain join</a:t>
            </a:r>
            <a:r>
              <a:rPr lang="en-US" sz="2200" dirty="0">
                <a:gradFill>
                  <a:gsLst>
                    <a:gs pos="1250">
                      <a:schemeClr val="tx2"/>
                    </a:gs>
                    <a:gs pos="99000">
                      <a:schemeClr val="tx2"/>
                    </a:gs>
                  </a:gsLst>
                  <a:lin ang="5400000" scaled="0"/>
                </a:gradFill>
              </a:rPr>
              <a:t>. This policy block access has also the potential to block access for all users in your organization if you don't have a domain-joined device yet.</a:t>
            </a:r>
          </a:p>
          <a:p>
            <a:pPr marL="346075" indent="-342900">
              <a:buFont typeface="Arial" panose="020B0604020202020204" pitchFamily="34" charset="0"/>
              <a:buChar char="•"/>
            </a:pPr>
            <a:r>
              <a:rPr lang="en-US" sz="2200" b="1" dirty="0">
                <a:gradFill>
                  <a:gsLst>
                    <a:gs pos="1250">
                      <a:schemeClr val="tx2"/>
                    </a:gs>
                    <a:gs pos="99000">
                      <a:schemeClr val="tx2"/>
                    </a:gs>
                  </a:gsLst>
                  <a:lin ang="5400000" scaled="0"/>
                </a:gradFill>
              </a:rPr>
              <a:t>Require app protection policy</a:t>
            </a:r>
            <a:r>
              <a:rPr lang="en-US" sz="2200" dirty="0">
                <a:gradFill>
                  <a:gsLst>
                    <a:gs pos="1250">
                      <a:schemeClr val="tx2"/>
                    </a:gs>
                    <a:gs pos="99000">
                      <a:schemeClr val="tx2"/>
                    </a:gs>
                  </a:gsLst>
                  <a:lin ang="5400000" scaled="0"/>
                </a:gradFill>
              </a:rPr>
              <a:t>. This policy block access has also the potential to block access for all users in your organization if you don't have an Intune policy. If you are an administrator without a client application that has an Intune app protection policy, this policy blocks you from getting back into portals such as Intune and Azure.</a:t>
            </a:r>
          </a:p>
          <a:p>
            <a:pPr marL="3175"/>
            <a:endParaRPr lang="en-US" sz="1600" b="1" dirty="0">
              <a:gradFill>
                <a:gsLst>
                  <a:gs pos="1250">
                    <a:schemeClr val="tx2"/>
                  </a:gs>
                  <a:gs pos="99000">
                    <a:schemeClr val="tx2"/>
                  </a:gs>
                </a:gsLst>
                <a:lin ang="5400000" scaled="0"/>
              </a:gradFill>
            </a:endParaRPr>
          </a:p>
          <a:p>
            <a:pPr marL="3175"/>
            <a:r>
              <a:rPr lang="en-US" sz="2400" b="1" dirty="0">
                <a:gradFill>
                  <a:gsLst>
                    <a:gs pos="1250">
                      <a:schemeClr val="tx2"/>
                    </a:gs>
                    <a:gs pos="99000">
                      <a:schemeClr val="tx2"/>
                    </a:gs>
                  </a:gsLst>
                  <a:lin ang="5400000" scaled="0"/>
                </a:gradFill>
              </a:rPr>
              <a:t>For </a:t>
            </a:r>
            <a:r>
              <a:rPr lang="en-US" sz="2400" b="1" u="sng" dirty="0">
                <a:gradFill>
                  <a:gsLst>
                    <a:gs pos="1250">
                      <a:schemeClr val="tx2"/>
                    </a:gs>
                    <a:gs pos="99000">
                      <a:schemeClr val="tx2"/>
                    </a:gs>
                  </a:gsLst>
                  <a:lin ang="5400000" scaled="0"/>
                </a:gradFill>
              </a:rPr>
              <a:t>all users</a:t>
            </a:r>
            <a:r>
              <a:rPr lang="en-US" sz="2400" b="1" dirty="0">
                <a:gradFill>
                  <a:gsLst>
                    <a:gs pos="1250">
                      <a:schemeClr val="tx2"/>
                    </a:gs>
                    <a:gs pos="99000">
                      <a:schemeClr val="tx2"/>
                    </a:gs>
                  </a:gsLst>
                  <a:lin ang="5400000" scaled="0"/>
                </a:gradFill>
              </a:rPr>
              <a:t>, </a:t>
            </a:r>
            <a:r>
              <a:rPr lang="en-US" sz="2400" b="1" u="sng" dirty="0">
                <a:gradFill>
                  <a:gsLst>
                    <a:gs pos="1250">
                      <a:schemeClr val="tx2"/>
                    </a:gs>
                    <a:gs pos="99000">
                      <a:schemeClr val="tx2"/>
                    </a:gs>
                  </a:gsLst>
                  <a:lin ang="5400000" scaled="0"/>
                </a:gradFill>
              </a:rPr>
              <a:t>all cloud apps</a:t>
            </a:r>
            <a:r>
              <a:rPr lang="en-US" sz="2400" b="1" dirty="0">
                <a:gradFill>
                  <a:gsLst>
                    <a:gs pos="1250">
                      <a:schemeClr val="tx2"/>
                    </a:gs>
                    <a:gs pos="99000">
                      <a:schemeClr val="tx2"/>
                    </a:gs>
                  </a:gsLst>
                  <a:lin ang="5400000" scaled="0"/>
                </a:gradFill>
              </a:rPr>
              <a:t>, </a:t>
            </a:r>
            <a:r>
              <a:rPr lang="en-US" sz="2400" b="1" u="sng" dirty="0">
                <a:gradFill>
                  <a:gsLst>
                    <a:gs pos="1250">
                      <a:schemeClr val="tx2"/>
                    </a:gs>
                    <a:gs pos="99000">
                      <a:schemeClr val="tx2"/>
                    </a:gs>
                  </a:gsLst>
                  <a:lin ang="5400000" scaled="0"/>
                </a:gradFill>
              </a:rPr>
              <a:t>all device platforms</a:t>
            </a:r>
            <a:r>
              <a:rPr lang="en-US" sz="2400" b="1" dirty="0">
                <a:gradFill>
                  <a:gsLst>
                    <a:gs pos="1250">
                      <a:schemeClr val="tx2"/>
                    </a:gs>
                    <a:gs pos="99000">
                      <a:schemeClr val="tx2"/>
                    </a:gs>
                  </a:gsLst>
                  <a:lin ang="5400000" scaled="0"/>
                </a:gradFill>
              </a:rPr>
              <a:t>:</a:t>
            </a:r>
          </a:p>
          <a:p>
            <a:pPr marL="346075" indent="-342900">
              <a:buFont typeface="Arial" panose="020B0604020202020204" pitchFamily="34" charset="0"/>
              <a:buChar char="•"/>
            </a:pPr>
            <a:r>
              <a:rPr lang="en-US" sz="2200" b="1" dirty="0">
                <a:gradFill>
                  <a:gsLst>
                    <a:gs pos="1250">
                      <a:schemeClr val="tx2"/>
                    </a:gs>
                    <a:gs pos="99000">
                      <a:schemeClr val="tx2"/>
                    </a:gs>
                  </a:gsLst>
                  <a:lin ang="5400000" scaled="0"/>
                </a:gradFill>
              </a:rPr>
              <a:t>Block access</a:t>
            </a:r>
            <a:r>
              <a:rPr lang="en-US" sz="2200" dirty="0">
                <a:gradFill>
                  <a:gsLst>
                    <a:gs pos="1250">
                      <a:schemeClr val="tx2"/>
                    </a:gs>
                    <a:gs pos="99000">
                      <a:schemeClr val="tx2"/>
                    </a:gs>
                  </a:gsLst>
                  <a:lin ang="5400000" scaled="0"/>
                </a:gradFill>
              </a:rPr>
              <a:t>. This configuration blocks your entire organization, which is definitely not a good idea.</a:t>
            </a:r>
          </a:p>
        </p:txBody>
      </p:sp>
      <p:sp>
        <p:nvSpPr>
          <p:cNvPr id="6" name="TextBox 5">
            <a:extLst>
              <a:ext uri="{FF2B5EF4-FFF2-40B4-BE49-F238E27FC236}">
                <a16:creationId xmlns:a16="http://schemas.microsoft.com/office/drawing/2014/main" id="{1357DCB0-4FE1-4989-9654-C5A100A9D77F}"/>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t>  </a:t>
            </a:r>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819380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80E2-6163-4261-AC33-145B9674CD50}"/>
              </a:ext>
            </a:extLst>
          </p:cNvPr>
          <p:cNvSpPr>
            <a:spLocks noGrp="1"/>
          </p:cNvSpPr>
          <p:nvPr>
            <p:ph type="title"/>
          </p:nvPr>
        </p:nvSpPr>
        <p:spPr/>
        <p:txBody>
          <a:bodyPr/>
          <a:lstStyle/>
          <a:p>
            <a:r>
              <a:rPr lang="en-US" dirty="0">
                <a:solidFill>
                  <a:srgbClr val="0078D7"/>
                </a:solidFill>
              </a:rPr>
              <a:t>Common Conditional Access Policies</a:t>
            </a:r>
          </a:p>
        </p:txBody>
      </p:sp>
      <p:sp>
        <p:nvSpPr>
          <p:cNvPr id="3" name="Text Placeholder 2">
            <a:extLst>
              <a:ext uri="{FF2B5EF4-FFF2-40B4-BE49-F238E27FC236}">
                <a16:creationId xmlns:a16="http://schemas.microsoft.com/office/drawing/2014/main" id="{259CE782-7A17-4939-9CF9-ADC8CD4B38BF}"/>
              </a:ext>
            </a:extLst>
          </p:cNvPr>
          <p:cNvSpPr>
            <a:spLocks noGrp="1"/>
          </p:cNvSpPr>
          <p:nvPr>
            <p:ph type="body" sz="quarter" idx="10"/>
          </p:nvPr>
        </p:nvSpPr>
        <p:spPr>
          <a:xfrm>
            <a:off x="503237" y="1117240"/>
            <a:ext cx="11181891" cy="5392245"/>
          </a:xfrm>
        </p:spPr>
        <p:txBody>
          <a:bodyPr/>
          <a:lstStyle/>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Typical policies deployed by organizations:</a:t>
            </a:r>
          </a:p>
          <a:p>
            <a:pPr marL="571500"/>
            <a:r>
              <a:rPr lang="en-US" sz="2400" dirty="0">
                <a:gradFill>
                  <a:gsLst>
                    <a:gs pos="1250">
                      <a:schemeClr val="tx2"/>
                    </a:gs>
                    <a:gs pos="99000">
                      <a:schemeClr val="tx2"/>
                    </a:gs>
                  </a:gsLst>
                  <a:lin ang="5400000" scaled="0"/>
                </a:gradFill>
                <a:hlinkClick r:id="rId3"/>
              </a:rPr>
              <a:t>Block legacy authentication</a:t>
            </a:r>
            <a:endParaRPr lang="en-US" sz="2400" dirty="0">
              <a:gradFill>
                <a:gsLst>
                  <a:gs pos="1250">
                    <a:schemeClr val="tx2"/>
                  </a:gs>
                  <a:gs pos="99000">
                    <a:schemeClr val="tx2"/>
                  </a:gs>
                </a:gsLst>
                <a:lin ang="5400000" scaled="0"/>
              </a:gradFill>
            </a:endParaRPr>
          </a:p>
          <a:p>
            <a:pPr marL="571500"/>
            <a:r>
              <a:rPr lang="en-US" sz="2400" dirty="0">
                <a:gradFill>
                  <a:gsLst>
                    <a:gs pos="1250">
                      <a:schemeClr val="tx2"/>
                    </a:gs>
                    <a:gs pos="99000">
                      <a:schemeClr val="tx2"/>
                    </a:gs>
                  </a:gsLst>
                  <a:lin ang="5400000" scaled="0"/>
                </a:gradFill>
                <a:hlinkClick r:id="rId4"/>
              </a:rPr>
              <a:t>Require MFA for administrators</a:t>
            </a:r>
            <a:endParaRPr lang="en-US" sz="2400" dirty="0">
              <a:gradFill>
                <a:gsLst>
                  <a:gs pos="1250">
                    <a:schemeClr val="tx2"/>
                  </a:gs>
                  <a:gs pos="99000">
                    <a:schemeClr val="tx2"/>
                  </a:gs>
                </a:gsLst>
                <a:lin ang="5400000" scaled="0"/>
              </a:gradFill>
            </a:endParaRPr>
          </a:p>
          <a:p>
            <a:pPr marL="571500"/>
            <a:r>
              <a:rPr lang="en-US" sz="2400" dirty="0">
                <a:gradFill>
                  <a:gsLst>
                    <a:gs pos="1250">
                      <a:schemeClr val="tx2"/>
                    </a:gs>
                    <a:gs pos="99000">
                      <a:schemeClr val="tx2"/>
                    </a:gs>
                  </a:gsLst>
                  <a:lin ang="5400000" scaled="0"/>
                </a:gradFill>
                <a:hlinkClick r:id="rId5"/>
              </a:rPr>
              <a:t>Require MFA for Azure management</a:t>
            </a:r>
            <a:endParaRPr lang="en-US" sz="2400" dirty="0">
              <a:gradFill>
                <a:gsLst>
                  <a:gs pos="1250">
                    <a:schemeClr val="tx2"/>
                  </a:gs>
                  <a:gs pos="99000">
                    <a:schemeClr val="tx2"/>
                  </a:gs>
                </a:gsLst>
                <a:lin ang="5400000" scaled="0"/>
              </a:gradFill>
            </a:endParaRPr>
          </a:p>
          <a:p>
            <a:pPr marL="571500"/>
            <a:r>
              <a:rPr lang="en-US" sz="2400" dirty="0">
                <a:gradFill>
                  <a:gsLst>
                    <a:gs pos="1250">
                      <a:schemeClr val="tx2"/>
                    </a:gs>
                    <a:gs pos="99000">
                      <a:schemeClr val="tx2"/>
                    </a:gs>
                  </a:gsLst>
                  <a:lin ang="5400000" scaled="0"/>
                </a:gradFill>
                <a:hlinkClick r:id="rId6"/>
              </a:rPr>
              <a:t>Require MFA for all users</a:t>
            </a:r>
            <a:endParaRPr lang="en-US" sz="2400" dirty="0">
              <a:gradFill>
                <a:gsLst>
                  <a:gs pos="1250">
                    <a:schemeClr val="tx2"/>
                  </a:gs>
                  <a:gs pos="99000">
                    <a:schemeClr val="tx2"/>
                  </a:gs>
                </a:gsLst>
                <a:lin ang="5400000" scaled="0"/>
              </a:gradFill>
            </a:endParaRPr>
          </a:p>
          <a:p>
            <a:endParaRPr lang="en-US" sz="2400" b="1" dirty="0">
              <a:gradFill>
                <a:gsLst>
                  <a:gs pos="1250">
                    <a:schemeClr val="tx2"/>
                  </a:gs>
                  <a:gs pos="99000">
                    <a:schemeClr val="tx2"/>
                  </a:gs>
                </a:gsLst>
                <a:lin ang="5400000" scaled="0"/>
              </a:gradFill>
            </a:endParaRPr>
          </a:p>
          <a:p>
            <a:pPr marL="342900" indent="-342900">
              <a:buFont typeface="Arial" panose="020B0604020202020204" pitchFamily="34" charset="0"/>
              <a:buChar char="•"/>
            </a:pPr>
            <a:r>
              <a:rPr lang="en-US" sz="2400" b="1" dirty="0">
                <a:gradFill>
                  <a:gsLst>
                    <a:gs pos="1250">
                      <a:schemeClr val="tx2"/>
                    </a:gs>
                    <a:gs pos="99000">
                      <a:schemeClr val="tx2"/>
                    </a:gs>
                  </a:gsLst>
                  <a:lin ang="5400000" scaled="0"/>
                </a:gradFill>
              </a:rPr>
              <a:t>Additional policies</a:t>
            </a:r>
          </a:p>
          <a:p>
            <a:pPr marL="571500"/>
            <a:r>
              <a:rPr lang="en-US" sz="2400" dirty="0">
                <a:gradFill>
                  <a:gsLst>
                    <a:gs pos="1250">
                      <a:schemeClr val="tx2"/>
                    </a:gs>
                    <a:gs pos="99000">
                      <a:schemeClr val="tx2"/>
                    </a:gs>
                  </a:gsLst>
                  <a:lin ang="5400000" scaled="0"/>
                </a:gradFill>
                <a:hlinkClick r:id="rId7"/>
              </a:rPr>
              <a:t>Sign-on risk-based Conditional Access (Requires Azure AD Premium P2)</a:t>
            </a:r>
            <a:endParaRPr lang="en-US" sz="2400" dirty="0">
              <a:gradFill>
                <a:gsLst>
                  <a:gs pos="1250">
                    <a:schemeClr val="tx2"/>
                  </a:gs>
                  <a:gs pos="99000">
                    <a:schemeClr val="tx2"/>
                  </a:gs>
                </a:gsLst>
                <a:lin ang="5400000" scaled="0"/>
              </a:gradFill>
            </a:endParaRPr>
          </a:p>
          <a:p>
            <a:pPr marL="571500"/>
            <a:r>
              <a:rPr lang="en-US" sz="2400" dirty="0">
                <a:gradFill>
                  <a:gsLst>
                    <a:gs pos="1250">
                      <a:schemeClr val="tx2"/>
                    </a:gs>
                    <a:gs pos="99000">
                      <a:schemeClr val="tx2"/>
                    </a:gs>
                  </a:gsLst>
                  <a:lin ang="5400000" scaled="0"/>
                </a:gradFill>
                <a:hlinkClick r:id="rId8"/>
              </a:rPr>
              <a:t>User risk-based Conditional Access (Requires Azure AD Premium P2)</a:t>
            </a:r>
            <a:endParaRPr lang="en-US" sz="2400" dirty="0">
              <a:gradFill>
                <a:gsLst>
                  <a:gs pos="1250">
                    <a:schemeClr val="tx2"/>
                  </a:gs>
                  <a:gs pos="99000">
                    <a:schemeClr val="tx2"/>
                  </a:gs>
                </a:gsLst>
                <a:lin ang="5400000" scaled="0"/>
              </a:gradFill>
            </a:endParaRPr>
          </a:p>
          <a:p>
            <a:pPr marL="571500"/>
            <a:r>
              <a:rPr lang="en-US" sz="2400" dirty="0">
                <a:gradFill>
                  <a:gsLst>
                    <a:gs pos="1250">
                      <a:schemeClr val="tx2"/>
                    </a:gs>
                    <a:gs pos="99000">
                      <a:schemeClr val="tx2"/>
                    </a:gs>
                  </a:gsLst>
                  <a:lin ang="5400000" scaled="0"/>
                </a:gradFill>
                <a:hlinkClick r:id="rId9"/>
              </a:rPr>
              <a:t>Require trusted location for MFA registration</a:t>
            </a:r>
            <a:endParaRPr lang="en-US" sz="2400" dirty="0">
              <a:gradFill>
                <a:gsLst>
                  <a:gs pos="1250">
                    <a:schemeClr val="tx2"/>
                  </a:gs>
                  <a:gs pos="99000">
                    <a:schemeClr val="tx2"/>
                  </a:gs>
                </a:gsLst>
                <a:lin ang="5400000" scaled="0"/>
              </a:gradFill>
            </a:endParaRPr>
          </a:p>
          <a:p>
            <a:pPr marL="571500"/>
            <a:r>
              <a:rPr lang="en-US" sz="2400" dirty="0">
                <a:gradFill>
                  <a:gsLst>
                    <a:gs pos="1250">
                      <a:schemeClr val="tx2"/>
                    </a:gs>
                    <a:gs pos="99000">
                      <a:schemeClr val="tx2"/>
                    </a:gs>
                  </a:gsLst>
                  <a:lin ang="5400000" scaled="0"/>
                </a:gradFill>
                <a:hlinkClick r:id="rId10"/>
              </a:rPr>
              <a:t>Block access by location</a:t>
            </a:r>
            <a:endParaRPr lang="en-US" sz="2400" dirty="0">
              <a:gradFill>
                <a:gsLst>
                  <a:gs pos="1250">
                    <a:schemeClr val="tx2"/>
                  </a:gs>
                  <a:gs pos="99000">
                    <a:schemeClr val="tx2"/>
                  </a:gs>
                </a:gsLst>
                <a:lin ang="5400000" scaled="0"/>
              </a:gradFill>
            </a:endParaRPr>
          </a:p>
          <a:p>
            <a:pPr marL="571500"/>
            <a:r>
              <a:rPr lang="en-US" sz="2400" dirty="0">
                <a:gradFill>
                  <a:gsLst>
                    <a:gs pos="1250">
                      <a:schemeClr val="tx2"/>
                    </a:gs>
                    <a:gs pos="99000">
                      <a:schemeClr val="tx2"/>
                    </a:gs>
                  </a:gsLst>
                  <a:lin ang="5400000" scaled="0"/>
                </a:gradFill>
                <a:hlinkClick r:id="rId11"/>
              </a:rPr>
              <a:t>Require compliant device</a:t>
            </a:r>
            <a:endParaRPr lang="en-US" sz="2400" dirty="0">
              <a:gradFill>
                <a:gsLst>
                  <a:gs pos="1250">
                    <a:schemeClr val="tx2"/>
                  </a:gs>
                  <a:gs pos="99000">
                    <a:schemeClr val="tx2"/>
                  </a:gs>
                </a:gsLst>
                <a:lin ang="5400000" scaled="0"/>
              </a:gradFill>
            </a:endParaRPr>
          </a:p>
          <a:p>
            <a:pPr marL="571500"/>
            <a:r>
              <a:rPr lang="en-US" sz="2400" dirty="0">
                <a:gradFill>
                  <a:gsLst>
                    <a:gs pos="1250">
                      <a:schemeClr val="tx2"/>
                    </a:gs>
                    <a:gs pos="99000">
                      <a:schemeClr val="tx2"/>
                    </a:gs>
                  </a:gsLst>
                  <a:lin ang="5400000" scaled="0"/>
                </a:gradFill>
                <a:hlinkClick r:id="rId12"/>
              </a:rPr>
              <a:t>Block access except specific apps</a:t>
            </a:r>
            <a:endParaRPr lang="en-US" sz="2400" dirty="0">
              <a:gradFill>
                <a:gsLst>
                  <a:gs pos="1250">
                    <a:schemeClr val="tx2"/>
                  </a:gs>
                  <a:gs pos="99000">
                    <a:schemeClr val="tx2"/>
                  </a:gs>
                </a:gsLst>
                <a:lin ang="5400000" scaled="0"/>
              </a:gradFill>
            </a:endParaRPr>
          </a:p>
        </p:txBody>
      </p:sp>
      <p:grpSp>
        <p:nvGrpSpPr>
          <p:cNvPr id="7" name="Group 6" descr="Red arrow point to Typical policies deployed by organisations stating that These four policies when configured together, mimic functionality enabled by security defaults.">
            <a:extLst>
              <a:ext uri="{FF2B5EF4-FFF2-40B4-BE49-F238E27FC236}">
                <a16:creationId xmlns:a16="http://schemas.microsoft.com/office/drawing/2014/main" id="{91F25568-C1D2-4D66-B63A-EEDC495BD8DF}"/>
              </a:ext>
            </a:extLst>
          </p:cNvPr>
          <p:cNvGrpSpPr/>
          <p:nvPr/>
        </p:nvGrpSpPr>
        <p:grpSpPr>
          <a:xfrm>
            <a:off x="6218237" y="1521151"/>
            <a:ext cx="5067299" cy="1569660"/>
            <a:chOff x="7096904" y="1534598"/>
            <a:chExt cx="5067299" cy="1569660"/>
          </a:xfrm>
        </p:grpSpPr>
        <p:sp>
          <p:nvSpPr>
            <p:cNvPr id="4" name="Rectangle 3">
              <a:extLst>
                <a:ext uri="{FF2B5EF4-FFF2-40B4-BE49-F238E27FC236}">
                  <a16:creationId xmlns:a16="http://schemas.microsoft.com/office/drawing/2014/main" id="{ECBCB944-26F3-4FF3-B817-EC3FECCAEA38}"/>
                </a:ext>
              </a:extLst>
            </p:cNvPr>
            <p:cNvSpPr/>
            <p:nvPr/>
          </p:nvSpPr>
          <p:spPr>
            <a:xfrm>
              <a:off x="8430403" y="1534598"/>
              <a:ext cx="3733800" cy="1569660"/>
            </a:xfrm>
            <a:prstGeom prst="rect">
              <a:avLst/>
            </a:prstGeom>
          </p:spPr>
          <p:txBody>
            <a:bodyPr wrap="square">
              <a:spAutoFit/>
            </a:bodyPr>
            <a:lstStyle/>
            <a:p>
              <a:r>
                <a:rPr lang="en-US" sz="2400" dirty="0">
                  <a:solidFill>
                    <a:srgbClr val="FF0000"/>
                  </a:solidFill>
                  <a:latin typeface="+mj-lt"/>
                </a:rPr>
                <a:t>These four policies when configured together, mimic functionality enabled by security defaults.</a:t>
              </a:r>
            </a:p>
          </p:txBody>
        </p:sp>
        <p:sp>
          <p:nvSpPr>
            <p:cNvPr id="5" name="Arrow: Left 4">
              <a:extLst>
                <a:ext uri="{FF2B5EF4-FFF2-40B4-BE49-F238E27FC236}">
                  <a16:creationId xmlns:a16="http://schemas.microsoft.com/office/drawing/2014/main" id="{514D39AE-4970-4EE9-8144-79BA32D273CF}"/>
                </a:ext>
              </a:extLst>
            </p:cNvPr>
            <p:cNvSpPr/>
            <p:nvPr/>
          </p:nvSpPr>
          <p:spPr bwMode="auto">
            <a:xfrm>
              <a:off x="7096904" y="2034815"/>
              <a:ext cx="1219200" cy="533400"/>
            </a:xfrm>
            <a:prstGeom prst="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1357DCB0-4FE1-4989-9654-C5A100A9D77F}"/>
              </a:ext>
            </a:extLst>
          </p:cNvPr>
          <p:cNvSpPr txBox="1"/>
          <p:nvPr/>
        </p:nvSpPr>
        <p:spPr>
          <a:xfrm>
            <a:off x="5321766" y="6670490"/>
            <a:ext cx="1792942" cy="44781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endParaRPr kumimoji="0" lang="en-US" sz="11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373293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09675"/>
            <a:ext cx="10056813" cy="2752725"/>
          </a:xfrm>
        </p:spPr>
        <p:txBody>
          <a:bodyPr/>
          <a:lstStyle/>
          <a:p>
            <a:r>
              <a:rPr lang="en-US" sz="7200" b="1" dirty="0"/>
              <a:t>Microsoft Defender for Endpoint  Integration </a:t>
            </a:r>
          </a:p>
        </p:txBody>
      </p:sp>
      <p:sp>
        <p:nvSpPr>
          <p:cNvPr id="3" name="Text Placeholder 2">
            <a:extLst>
              <a:ext uri="{FF2B5EF4-FFF2-40B4-BE49-F238E27FC236}">
                <a16:creationId xmlns:a16="http://schemas.microsoft.com/office/drawing/2014/main" id="{1E287B27-529E-4C87-9711-E0984D3856DE}"/>
              </a:ext>
            </a:extLst>
          </p:cNvPr>
          <p:cNvSpPr>
            <a:spLocks noGrp="1"/>
          </p:cNvSpPr>
          <p:nvPr>
            <p:ph type="body" sz="quarter" idx="4294967295"/>
          </p:nvPr>
        </p:nvSpPr>
        <p:spPr>
          <a:xfrm>
            <a:off x="0" y="3676650"/>
            <a:ext cx="10058400" cy="1828800"/>
          </a:xfrm>
        </p:spPr>
        <p:txBody>
          <a:bodyPr vert="horz" wrap="square" lIns="182880" tIns="146304" rIns="182880" bIns="146304" rtlCol="0" anchor="t">
            <a:noAutofit/>
          </a:bodyPr>
          <a:lstStyle/>
          <a:p>
            <a:pPr marL="0" indent="0">
              <a:lnSpc>
                <a:spcPct val="100000"/>
              </a:lnSpc>
              <a:spcBef>
                <a:spcPct val="20000"/>
              </a:spcBef>
              <a:buNone/>
            </a:pPr>
            <a:r>
              <a:rPr lang="en-US" sz="3600" dirty="0">
                <a:solidFill>
                  <a:schemeClr val="bg1">
                    <a:lumMod val="40000"/>
                    <a:lumOff val="60000"/>
                  </a:schemeClr>
                </a:solidFill>
                <a:latin typeface="Segoe UI"/>
                <a:cs typeface="Segoe UI"/>
              </a:rPr>
              <a:t>Enable integration with Intune</a:t>
            </a:r>
            <a:endParaRPr lang="en-US" sz="3600" dirty="0">
              <a:solidFill>
                <a:schemeClr val="bg1">
                  <a:lumMod val="40000"/>
                  <a:lumOff val="60000"/>
                </a:schemeClr>
              </a:solidFill>
              <a:ea typeface="+mj-lt"/>
              <a:cs typeface="+mj-lt"/>
            </a:endParaRPr>
          </a:p>
          <a:p>
            <a:pPr marL="0" indent="0">
              <a:lnSpc>
                <a:spcPct val="100000"/>
              </a:lnSpc>
              <a:spcBef>
                <a:spcPct val="20000"/>
              </a:spcBef>
              <a:buNone/>
            </a:pPr>
            <a:r>
              <a:rPr lang="en-US" sz="3600" dirty="0">
                <a:solidFill>
                  <a:schemeClr val="bg1">
                    <a:lumMod val="40000"/>
                    <a:lumOff val="60000"/>
                  </a:schemeClr>
                </a:solidFill>
                <a:latin typeface="Segoe UI"/>
                <a:cs typeface="Segoe UI"/>
              </a:rPr>
              <a:t>Security tasks</a:t>
            </a:r>
            <a:endParaRPr lang="en-US" sz="3600" dirty="0">
              <a:solidFill>
                <a:schemeClr val="bg1">
                  <a:lumMod val="40000"/>
                  <a:lumOff val="60000"/>
                </a:schemeClr>
              </a:solidFill>
              <a:ea typeface="+mj-lt"/>
              <a:cs typeface="+mj-lt"/>
            </a:endParaRPr>
          </a:p>
          <a:p>
            <a:pPr marL="0" indent="0">
              <a:lnSpc>
                <a:spcPct val="100000"/>
              </a:lnSpc>
              <a:spcBef>
                <a:spcPct val="20000"/>
              </a:spcBef>
              <a:buNone/>
            </a:pPr>
            <a:r>
              <a:rPr lang="en-US" sz="3600" dirty="0">
                <a:solidFill>
                  <a:schemeClr val="bg1">
                    <a:lumMod val="40000"/>
                    <a:lumOff val="60000"/>
                  </a:schemeClr>
                </a:solidFill>
                <a:latin typeface="Segoe UI"/>
                <a:cs typeface="Segoe UI"/>
              </a:rPr>
              <a:t>Audit reporting</a:t>
            </a:r>
            <a:endParaRPr lang="en-US" sz="4000" dirty="0">
              <a:solidFill>
                <a:schemeClr val="bg1">
                  <a:lumMod val="40000"/>
                  <a:lumOff val="60000"/>
                </a:schemeClr>
              </a:solidFill>
              <a:ea typeface="+mj-lt"/>
              <a:cs typeface="+mj-lt"/>
            </a:endParaRPr>
          </a:p>
        </p:txBody>
      </p:sp>
      <p:sp>
        <p:nvSpPr>
          <p:cNvPr id="5" name="TextBox 3">
            <a:extLst>
              <a:ext uri="{FF2B5EF4-FFF2-40B4-BE49-F238E27FC236}">
                <a16:creationId xmlns:a16="http://schemas.microsoft.com/office/drawing/2014/main" id="{78DAE77B-EAD4-4B44-AE13-58F8B5A97066}"/>
              </a:ext>
            </a:extLst>
          </p:cNvPr>
          <p:cNvSpPr txBox="1"/>
          <p:nvPr/>
        </p:nvSpPr>
        <p:spPr>
          <a:xfrm>
            <a:off x="5321894" y="6576436"/>
            <a:ext cx="1792688" cy="44775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FFFFFF"/>
                </a:solidFill>
                <a:effectLst/>
                <a:uLnTx/>
                <a:uFillTx/>
                <a:latin typeface="Segoe UI"/>
                <a:ea typeface="+mn-ea"/>
                <a:cs typeface="+mn-cs"/>
              </a:rPr>
              <a:t>  </a:t>
            </a:r>
            <a:endParaRPr kumimoji="0" lang="en-US" sz="10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2154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25AE-4EDE-4132-B668-CEDCEEC24EAB}"/>
              </a:ext>
            </a:extLst>
          </p:cNvPr>
          <p:cNvSpPr>
            <a:spLocks noGrp="1"/>
          </p:cNvSpPr>
          <p:nvPr>
            <p:ph type="title"/>
          </p:nvPr>
        </p:nvSpPr>
        <p:spPr/>
        <p:txBody>
          <a:bodyPr/>
          <a:lstStyle/>
          <a:p>
            <a:r>
              <a:rPr lang="en-US" dirty="0">
                <a:solidFill>
                  <a:schemeClr val="accent3"/>
                </a:solidFill>
                <a:cs typeface="Segoe UI"/>
              </a:rPr>
              <a:t>Microsoft Defender for Endpoint integration</a:t>
            </a:r>
          </a:p>
        </p:txBody>
      </p:sp>
      <p:pic>
        <p:nvPicPr>
          <p:cNvPr id="5" name="Picture 4" descr="Endpoint security highlighting Microsoft Defender for Endpoint">
            <a:extLst>
              <a:ext uri="{FF2B5EF4-FFF2-40B4-BE49-F238E27FC236}">
                <a16:creationId xmlns:a16="http://schemas.microsoft.com/office/drawing/2014/main" id="{65C82D10-65CB-4E6E-8626-44E293E4D1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0008" y="1059521"/>
            <a:ext cx="3513407" cy="5661120"/>
          </a:xfrm>
          <a:prstGeom prst="rect">
            <a:avLst/>
          </a:prstGeom>
        </p:spPr>
      </p:pic>
      <p:sp>
        <p:nvSpPr>
          <p:cNvPr id="3" name="Text Placeholder 2">
            <a:extLst>
              <a:ext uri="{FF2B5EF4-FFF2-40B4-BE49-F238E27FC236}">
                <a16:creationId xmlns:a16="http://schemas.microsoft.com/office/drawing/2014/main" id="{7CC5538C-FAA6-4214-B391-34440CF14F95}"/>
              </a:ext>
            </a:extLst>
          </p:cNvPr>
          <p:cNvSpPr>
            <a:spLocks noGrp="1"/>
          </p:cNvSpPr>
          <p:nvPr>
            <p:ph type="body" sz="quarter" idx="10"/>
          </p:nvPr>
        </p:nvSpPr>
        <p:spPr>
          <a:xfrm>
            <a:off x="4257941" y="1148309"/>
            <a:ext cx="8045990" cy="6156942"/>
          </a:xfrm>
        </p:spPr>
        <p:txBody>
          <a:bodyPr/>
          <a:lstStyle/>
          <a:p>
            <a:pPr marL="342834" indent="-342834">
              <a:buFont typeface="Arial" panose="020B0604020202020204" pitchFamily="34" charset="0"/>
              <a:buChar char="•"/>
            </a:pPr>
            <a:r>
              <a:rPr lang="en-US" sz="2448" b="1" dirty="0">
                <a:gradFill>
                  <a:gsLst>
                    <a:gs pos="1250">
                      <a:srgbClr val="002050"/>
                    </a:gs>
                    <a:gs pos="99000">
                      <a:srgbClr val="002050"/>
                    </a:gs>
                  </a:gsLst>
                  <a:lin ang="5400000" scaled="0"/>
                </a:gradFill>
              </a:rPr>
              <a:t>Microsoft Intune and Microsoft Defender for Endpoint</a:t>
            </a:r>
          </a:p>
          <a:p>
            <a:pPr marL="529443"/>
            <a:r>
              <a:rPr lang="en-US" sz="2040" dirty="0">
                <a:gradFill>
                  <a:gsLst>
                    <a:gs pos="1250">
                      <a:srgbClr val="002050"/>
                    </a:gs>
                    <a:gs pos="99000">
                      <a:srgbClr val="002050"/>
                    </a:gs>
                  </a:gsLst>
                  <a:lin ang="5400000" scaled="0"/>
                </a:gradFill>
              </a:rPr>
              <a:t>Defender for Endpoint integration allows you to use dynamically calculated machine risk scores in Intune compliance evaluation and Azure Active Directory conditional access enforcement.​</a:t>
            </a:r>
          </a:p>
          <a:p>
            <a:pPr marL="529443"/>
            <a:endParaRPr lang="en-US" sz="1020" dirty="0">
              <a:gradFill>
                <a:gsLst>
                  <a:gs pos="1250">
                    <a:srgbClr val="002050"/>
                  </a:gs>
                  <a:gs pos="99000">
                    <a:srgbClr val="002050"/>
                  </a:gs>
                </a:gsLst>
                <a:lin ang="5400000" scaled="0"/>
              </a:gradFill>
            </a:endParaRPr>
          </a:p>
          <a:p>
            <a:pPr marL="529443"/>
            <a:r>
              <a:rPr lang="en-US" sz="2040" dirty="0">
                <a:gradFill>
                  <a:gsLst>
                    <a:gs pos="1250">
                      <a:srgbClr val="002050"/>
                    </a:gs>
                    <a:gs pos="99000">
                      <a:srgbClr val="002050"/>
                    </a:gs>
                  </a:gsLst>
                  <a:lin ang="5400000" scaled="0"/>
                </a:gradFill>
              </a:rPr>
              <a:t>Use Defender for Endpoint to gain visibility into your organization’s security posture and get recommendations to improve it.</a:t>
            </a:r>
          </a:p>
          <a:p>
            <a:pPr marL="529443"/>
            <a:endParaRPr lang="en-US" sz="2040" dirty="0">
              <a:gradFill>
                <a:gsLst>
                  <a:gs pos="1250">
                    <a:srgbClr val="002050"/>
                  </a:gs>
                  <a:gs pos="99000">
                    <a:srgbClr val="002050"/>
                  </a:gs>
                </a:gsLst>
                <a:lin ang="5400000" scaled="0"/>
              </a:gradFill>
            </a:endParaRPr>
          </a:p>
          <a:p>
            <a:pPr marL="349724" indent="-349724">
              <a:buFont typeface="Arial" panose="020B0604020202020204" pitchFamily="34" charset="0"/>
              <a:buChar char="•"/>
            </a:pPr>
            <a:r>
              <a:rPr lang="en-US" sz="2448" b="1" dirty="0">
                <a:gradFill>
                  <a:gsLst>
                    <a:gs pos="1250">
                      <a:srgbClr val="002050"/>
                    </a:gs>
                    <a:gs pos="99000">
                      <a:srgbClr val="002050"/>
                    </a:gs>
                  </a:gsLst>
                  <a:lin ang="5400000" scaled="0"/>
                </a:gradFill>
              </a:rPr>
              <a:t>Intune or Configuration Manager managed devices</a:t>
            </a:r>
          </a:p>
          <a:p>
            <a:pPr marL="529443"/>
            <a:r>
              <a:rPr lang="en-US" sz="2040" dirty="0">
                <a:gradFill>
                  <a:gsLst>
                    <a:gs pos="1250">
                      <a:srgbClr val="002050"/>
                    </a:gs>
                    <a:gs pos="99000">
                      <a:srgbClr val="002050"/>
                    </a:gs>
                  </a:gsLst>
                  <a:lin ang="5400000" scaled="0"/>
                </a:gradFill>
              </a:rPr>
              <a:t>To enroll Configuration Manager managed Windows 10 PCs and servers, Find the endpoint security policies for EDR under Manage in the Endpoint security node of the Microsoft Endpoint Manager admin center.</a:t>
            </a:r>
          </a:p>
          <a:p>
            <a:pPr marL="342834" indent="-342834">
              <a:buFont typeface="Arial" panose="020B0604020202020204" pitchFamily="34" charset="0"/>
              <a:buChar char="•"/>
            </a:pPr>
            <a:endParaRPr lang="en-US" sz="1020" b="1" dirty="0">
              <a:gradFill>
                <a:gsLst>
                  <a:gs pos="1250">
                    <a:srgbClr val="002050"/>
                  </a:gs>
                  <a:gs pos="99000">
                    <a:srgbClr val="002050"/>
                  </a:gs>
                </a:gsLst>
                <a:lin ang="5400000" scaled="0"/>
              </a:gradFill>
            </a:endParaRPr>
          </a:p>
          <a:p>
            <a:pPr marL="342834" indent="-342834">
              <a:buFont typeface="Arial" panose="020B0604020202020204" pitchFamily="34" charset="0"/>
              <a:buChar char="•"/>
            </a:pPr>
            <a:r>
              <a:rPr lang="en-US" sz="2448" b="1" dirty="0">
                <a:gradFill>
                  <a:gsLst>
                    <a:gs pos="1250">
                      <a:srgbClr val="002050"/>
                    </a:gs>
                    <a:gs pos="99000">
                      <a:srgbClr val="002050"/>
                    </a:gs>
                  </a:gsLst>
                  <a:lin ang="5400000" scaled="0"/>
                </a:gradFill>
              </a:rPr>
              <a:t>Security tasks </a:t>
            </a:r>
          </a:p>
          <a:p>
            <a:pPr marL="529443"/>
            <a:r>
              <a:rPr lang="en-US" sz="2040" dirty="0">
                <a:gradFill>
                  <a:gsLst>
                    <a:gs pos="1250">
                      <a:srgbClr val="002050"/>
                    </a:gs>
                    <a:gs pos="99000">
                      <a:srgbClr val="002050"/>
                    </a:gs>
                  </a:gsLst>
                  <a:lin ang="5400000" scaled="0"/>
                </a:gradFill>
              </a:rPr>
              <a:t>Created by Defender for Endpoint security admins with requests to remediate security issues discovered by Microsoft Defender Threat &amp; Vulnerability Management (TVM). Intune admins can either accept or reject these requests.</a:t>
            </a:r>
          </a:p>
          <a:p>
            <a:r>
              <a:rPr lang="en-US" sz="1122" dirty="0">
                <a:latin typeface="Segoe UI"/>
              </a:rPr>
              <a:t> </a:t>
            </a:r>
            <a:endParaRPr lang="en-US" sz="1122" dirty="0"/>
          </a:p>
        </p:txBody>
      </p:sp>
    </p:spTree>
    <p:extLst>
      <p:ext uri="{BB962C8B-B14F-4D97-AF65-F5344CB8AC3E}">
        <p14:creationId xmlns:p14="http://schemas.microsoft.com/office/powerpoint/2010/main" val="6297777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7AD09-1324-4D68-AA99-CB2973C50C1E}"/>
              </a:ext>
            </a:extLst>
          </p:cNvPr>
          <p:cNvSpPr>
            <a:spLocks noGrp="1"/>
          </p:cNvSpPr>
          <p:nvPr>
            <p:ph type="title"/>
          </p:nvPr>
        </p:nvSpPr>
        <p:spPr>
          <a:xfrm>
            <a:off x="274639" y="295274"/>
            <a:ext cx="6951647" cy="917575"/>
          </a:xfrm>
        </p:spPr>
        <p:txBody>
          <a:bodyPr/>
          <a:lstStyle/>
          <a:p>
            <a:r>
              <a:rPr lang="en-US" dirty="0">
                <a:solidFill>
                  <a:schemeClr val="accent3"/>
                </a:solidFill>
                <a:cs typeface="Segoe UI"/>
              </a:rPr>
              <a:t>Defender for Endpoint security tasks</a:t>
            </a:r>
          </a:p>
        </p:txBody>
      </p:sp>
      <p:sp>
        <p:nvSpPr>
          <p:cNvPr id="6" name="Text Placeholder 2">
            <a:extLst>
              <a:ext uri="{FF2B5EF4-FFF2-40B4-BE49-F238E27FC236}">
                <a16:creationId xmlns:a16="http://schemas.microsoft.com/office/drawing/2014/main" id="{A546921F-1AE5-432B-BF2E-211F70ED77CB}"/>
              </a:ext>
            </a:extLst>
          </p:cNvPr>
          <p:cNvSpPr>
            <a:spLocks noGrp="1"/>
          </p:cNvSpPr>
          <p:nvPr>
            <p:ph type="body" sz="quarter" idx="10"/>
          </p:nvPr>
        </p:nvSpPr>
        <p:spPr>
          <a:xfrm>
            <a:off x="276497" y="1787067"/>
            <a:ext cx="6876054" cy="1626599"/>
          </a:xfrm>
        </p:spPr>
        <p:txBody>
          <a:bodyPr/>
          <a:lstStyle/>
          <a:p>
            <a:pPr lvl="0"/>
            <a:r>
              <a:rPr lang="en-US" sz="1800" b="1" dirty="0">
                <a:gradFill>
                  <a:gsLst>
                    <a:gs pos="1250">
                      <a:srgbClr val="002050"/>
                    </a:gs>
                    <a:gs pos="99000">
                      <a:srgbClr val="002050"/>
                    </a:gs>
                  </a:gsLst>
                  <a:lin ang="5400000" scaled="0"/>
                </a:gradFill>
              </a:rPr>
              <a:t>Creating an Intune security task is done from the Microsoft Defender Security Center.</a:t>
            </a:r>
          </a:p>
          <a:p>
            <a:pPr marL="229911"/>
            <a:r>
              <a:rPr lang="en-US" sz="1600" dirty="0">
                <a:gradFill>
                  <a:gsLst>
                    <a:gs pos="1250">
                      <a:srgbClr val="002050"/>
                    </a:gs>
                    <a:gs pos="99000">
                      <a:srgbClr val="002050"/>
                    </a:gs>
                  </a:gsLst>
                  <a:lin ang="5400000" scaled="0"/>
                </a:gradFill>
              </a:rPr>
              <a:t>Security tasks (Intune support tickets) are a remediation option for security recommendations based on the security assessment of a device</a:t>
            </a:r>
            <a:r>
              <a:rPr lang="en-US" sz="1800" b="1" dirty="0">
                <a:gradFill>
                  <a:gsLst>
                    <a:gs pos="1250">
                      <a:srgbClr val="002050"/>
                    </a:gs>
                    <a:gs pos="99000">
                      <a:srgbClr val="002050"/>
                    </a:gs>
                  </a:gsLst>
                  <a:lin ang="5400000" scaled="0"/>
                </a:gradFill>
              </a:rPr>
              <a:t>.</a:t>
            </a:r>
          </a:p>
          <a:p>
            <a:pPr marL="229911"/>
            <a:endParaRPr lang="en-US" sz="900" dirty="0">
              <a:gradFill>
                <a:gsLst>
                  <a:gs pos="1250">
                    <a:srgbClr val="002050"/>
                  </a:gs>
                  <a:gs pos="99000">
                    <a:srgbClr val="002050"/>
                  </a:gs>
                </a:gsLst>
                <a:lin ang="5400000" scaled="0"/>
              </a:gradFill>
            </a:endParaRPr>
          </a:p>
          <a:p>
            <a:pPr marL="229911"/>
            <a:r>
              <a:rPr lang="en-US" sz="1600" dirty="0">
                <a:gradFill>
                  <a:gsLst>
                    <a:gs pos="1250">
                      <a:srgbClr val="002050"/>
                    </a:gs>
                    <a:gs pos="99000">
                      <a:srgbClr val="002050"/>
                    </a:gs>
                  </a:gsLst>
                  <a:lin ang="5400000" scaled="0"/>
                </a:gradFill>
              </a:rPr>
              <a:t>Supported for Azure AD joined devices only.</a:t>
            </a:r>
          </a:p>
        </p:txBody>
      </p:sp>
      <p:pic>
        <p:nvPicPr>
          <p:cNvPr id="7" name="Picture 6" descr="Security assessments&#10;Exposure level: Medium (58), &#10;24 active security recommendations,15 installed software,195 discovered vulnerabilities">
            <a:extLst>
              <a:ext uri="{FF2B5EF4-FFF2-40B4-BE49-F238E27FC236}">
                <a16:creationId xmlns:a16="http://schemas.microsoft.com/office/drawing/2014/main" id="{E50E1233-D9B1-46F4-BA2A-D680D072773F}"/>
              </a:ext>
            </a:extLst>
          </p:cNvPr>
          <p:cNvPicPr>
            <a:picLocks noChangeAspect="1"/>
          </p:cNvPicPr>
          <p:nvPr/>
        </p:nvPicPr>
        <p:blipFill>
          <a:blip r:embed="rId3"/>
          <a:stretch>
            <a:fillRect/>
          </a:stretch>
        </p:blipFill>
        <p:spPr>
          <a:xfrm>
            <a:off x="2399475" y="3580858"/>
            <a:ext cx="2613232" cy="3118392"/>
          </a:xfrm>
          <a:prstGeom prst="rect">
            <a:avLst/>
          </a:prstGeom>
        </p:spPr>
      </p:pic>
      <p:sp>
        <p:nvSpPr>
          <p:cNvPr id="10" name="Arrow: Right 9" descr="Arrow from Security assessments  to screenshot Request remediation for:&#10;Update Microsoft Edge Chromium-based">
            <a:extLst>
              <a:ext uri="{FF2B5EF4-FFF2-40B4-BE49-F238E27FC236}">
                <a16:creationId xmlns:a16="http://schemas.microsoft.com/office/drawing/2014/main" id="{A0AA4A1C-FABA-4906-B981-7DCE536C0125}"/>
              </a:ext>
            </a:extLst>
          </p:cNvPr>
          <p:cNvSpPr/>
          <p:nvPr/>
        </p:nvSpPr>
        <p:spPr bwMode="auto">
          <a:xfrm>
            <a:off x="5210188" y="4670369"/>
            <a:ext cx="2016098" cy="449601"/>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descr="Screenshot Request remediation for:&#10;Update Microsoft Edge Chromium-based highlighting IT service and device management tools&#10;Open a ticket in lntune (for AAD joined devices)">
            <a:extLst>
              <a:ext uri="{FF2B5EF4-FFF2-40B4-BE49-F238E27FC236}">
                <a16:creationId xmlns:a16="http://schemas.microsoft.com/office/drawing/2014/main" id="{16DFA407-699D-4AE4-ABA4-0D757880E8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23768" y="0"/>
            <a:ext cx="5011825" cy="6994524"/>
          </a:xfrm>
          <a:prstGeom prst="rect">
            <a:avLst/>
          </a:prstGeom>
        </p:spPr>
      </p:pic>
      <p:sp>
        <p:nvSpPr>
          <p:cNvPr id="3" name="TextBox 3">
            <a:extLst>
              <a:ext uri="{FF2B5EF4-FFF2-40B4-BE49-F238E27FC236}">
                <a16:creationId xmlns:a16="http://schemas.microsoft.com/office/drawing/2014/main" id="{6ABCA2AB-89F8-4011-9E7A-CC902FC5F25F}"/>
              </a:ext>
            </a:extLst>
          </p:cNvPr>
          <p:cNvSpPr txBox="1"/>
          <p:nvPr/>
        </p:nvSpPr>
        <p:spPr>
          <a:xfrm>
            <a:off x="5321894" y="6576436"/>
            <a:ext cx="1792688" cy="44775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2996052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99E48A4-3188-475F-8F85-B6C02A904D8B}"/>
              </a:ext>
            </a:extLst>
          </p:cNvPr>
          <p:cNvSpPr>
            <a:spLocks noGrp="1"/>
          </p:cNvSpPr>
          <p:nvPr>
            <p:ph type="title"/>
          </p:nvPr>
        </p:nvSpPr>
        <p:spPr>
          <a:xfrm>
            <a:off x="275481" y="295274"/>
            <a:ext cx="11887878" cy="917575"/>
          </a:xfrm>
        </p:spPr>
        <p:txBody>
          <a:bodyPr/>
          <a:lstStyle/>
          <a:p>
            <a:r>
              <a:rPr lang="en-US" dirty="0">
                <a:solidFill>
                  <a:schemeClr val="accent3"/>
                </a:solidFill>
                <a:cs typeface="Segoe UI"/>
              </a:rPr>
              <a:t>Defender for Endpoint security tasks</a:t>
            </a:r>
          </a:p>
        </p:txBody>
      </p:sp>
      <p:pic>
        <p:nvPicPr>
          <p:cNvPr id="4" name="Picture 3" descr="Microsoft Endpoint Manager admin center showing Update Microsoft Edge Chromium-based">
            <a:extLst>
              <a:ext uri="{FF2B5EF4-FFF2-40B4-BE49-F238E27FC236}">
                <a16:creationId xmlns:a16="http://schemas.microsoft.com/office/drawing/2014/main" id="{61AD1CBE-4784-46DA-AB86-BD459CDFC9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0764" y="1874665"/>
            <a:ext cx="6677404" cy="4091208"/>
          </a:xfrm>
          <a:prstGeom prst="rect">
            <a:avLst/>
          </a:prstGeom>
        </p:spPr>
      </p:pic>
      <p:sp>
        <p:nvSpPr>
          <p:cNvPr id="6" name="Text Placeholder 2">
            <a:extLst>
              <a:ext uri="{FF2B5EF4-FFF2-40B4-BE49-F238E27FC236}">
                <a16:creationId xmlns:a16="http://schemas.microsoft.com/office/drawing/2014/main" id="{75B4738E-BF2A-4840-97F9-6F47621426A3}"/>
              </a:ext>
            </a:extLst>
          </p:cNvPr>
          <p:cNvSpPr>
            <a:spLocks noGrp="1"/>
          </p:cNvSpPr>
          <p:nvPr>
            <p:ph type="body" sz="quarter" idx="10"/>
          </p:nvPr>
        </p:nvSpPr>
        <p:spPr>
          <a:xfrm>
            <a:off x="7203449" y="1212850"/>
            <a:ext cx="4957546" cy="5414837"/>
          </a:xfrm>
        </p:spPr>
        <p:txBody>
          <a:bodyPr/>
          <a:lstStyle/>
          <a:p>
            <a:pPr lvl="0"/>
            <a:r>
              <a:rPr lang="en-US" sz="2448" b="1" dirty="0">
                <a:gradFill>
                  <a:gsLst>
                    <a:gs pos="1250">
                      <a:srgbClr val="002050"/>
                    </a:gs>
                    <a:gs pos="99000">
                      <a:srgbClr val="002050"/>
                    </a:gs>
                  </a:gsLst>
                  <a:lin ang="5400000" scaled="0"/>
                </a:gradFill>
              </a:rPr>
              <a:t>Microsoft Defender Security Center support tickets for Intune automatically appear in the MEM Admin Center as Security tasks under Endpoint security.</a:t>
            </a:r>
          </a:p>
          <a:p>
            <a:pPr marL="171624"/>
            <a:r>
              <a:rPr lang="en-US" sz="2040" dirty="0">
                <a:gradFill>
                  <a:gsLst>
                    <a:gs pos="1250">
                      <a:srgbClr val="002050"/>
                    </a:gs>
                    <a:gs pos="99000">
                      <a:srgbClr val="002050"/>
                    </a:gs>
                  </a:gsLst>
                  <a:lin ang="5400000" scaled="0"/>
                </a:gradFill>
              </a:rPr>
              <a:t>Intune administrators can Accept or Reject the request from the security team.</a:t>
            </a:r>
          </a:p>
          <a:p>
            <a:pPr marL="171624"/>
            <a:endParaRPr lang="en-US" sz="1071" dirty="0">
              <a:gradFill>
                <a:gsLst>
                  <a:gs pos="1250">
                    <a:srgbClr val="002050"/>
                  </a:gs>
                  <a:gs pos="99000">
                    <a:srgbClr val="002050"/>
                  </a:gs>
                </a:gsLst>
                <a:lin ang="5400000" scaled="0"/>
              </a:gradFill>
            </a:endParaRPr>
          </a:p>
          <a:p>
            <a:pPr marL="171624"/>
            <a:r>
              <a:rPr lang="en-US" sz="2040" dirty="0">
                <a:gradFill>
                  <a:gsLst>
                    <a:gs pos="1250">
                      <a:srgbClr val="002050"/>
                    </a:gs>
                    <a:gs pos="99000">
                      <a:srgbClr val="002050"/>
                    </a:gs>
                  </a:gsLst>
                  <a:lin ang="5400000" scaled="0"/>
                </a:gradFill>
              </a:rPr>
              <a:t>When accepted, the task shows as in progress. The final step after remediation steps are taken is to mark the task as complete. </a:t>
            </a:r>
          </a:p>
          <a:p>
            <a:pPr marL="171624"/>
            <a:endParaRPr lang="en-US" sz="1071" dirty="0">
              <a:gradFill>
                <a:gsLst>
                  <a:gs pos="1250">
                    <a:srgbClr val="002050"/>
                  </a:gs>
                  <a:gs pos="99000">
                    <a:srgbClr val="002050"/>
                  </a:gs>
                </a:gsLst>
                <a:lin ang="5400000" scaled="0"/>
              </a:gradFill>
            </a:endParaRPr>
          </a:p>
          <a:p>
            <a:pPr marL="171624"/>
            <a:r>
              <a:rPr lang="en-US" sz="2040" dirty="0">
                <a:gradFill>
                  <a:gsLst>
                    <a:gs pos="1250">
                      <a:srgbClr val="002050"/>
                    </a:gs>
                    <a:gs pos="99000">
                      <a:srgbClr val="002050"/>
                    </a:gs>
                  </a:gsLst>
                  <a:lin ang="5400000" scaled="0"/>
                </a:gradFill>
              </a:rPr>
              <a:t>All status updates are automatically synchronized with the Microsoft Defender Security Center.</a:t>
            </a:r>
          </a:p>
        </p:txBody>
      </p:sp>
      <p:sp>
        <p:nvSpPr>
          <p:cNvPr id="2" name="TextBox 3">
            <a:extLst>
              <a:ext uri="{FF2B5EF4-FFF2-40B4-BE49-F238E27FC236}">
                <a16:creationId xmlns:a16="http://schemas.microsoft.com/office/drawing/2014/main" id="{0E9324A4-0CB4-45F0-92AF-B49F54F9CA8F}"/>
              </a:ext>
            </a:extLst>
          </p:cNvPr>
          <p:cNvSpPr txBox="1"/>
          <p:nvPr/>
        </p:nvSpPr>
        <p:spPr>
          <a:xfrm>
            <a:off x="5321894" y="6576436"/>
            <a:ext cx="1792688" cy="44775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14217335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B0D3-70EA-4AFE-82B8-BE8D4F0B52C4}"/>
              </a:ext>
            </a:extLst>
          </p:cNvPr>
          <p:cNvSpPr>
            <a:spLocks noGrp="1"/>
          </p:cNvSpPr>
          <p:nvPr>
            <p:ph type="title"/>
          </p:nvPr>
        </p:nvSpPr>
        <p:spPr/>
        <p:txBody>
          <a:bodyPr/>
          <a:lstStyle/>
          <a:p>
            <a:r>
              <a:rPr lang="en-US" dirty="0">
                <a:solidFill>
                  <a:srgbClr val="0078D7"/>
                </a:solidFill>
              </a:rPr>
              <a:t>Defender for Endpoint reporting</a:t>
            </a:r>
            <a:endParaRPr lang="en-US" dirty="0"/>
          </a:p>
        </p:txBody>
      </p:sp>
      <p:sp>
        <p:nvSpPr>
          <p:cNvPr id="4" name="Text Placeholder 5">
            <a:extLst>
              <a:ext uri="{FF2B5EF4-FFF2-40B4-BE49-F238E27FC236}">
                <a16:creationId xmlns:a16="http://schemas.microsoft.com/office/drawing/2014/main" id="{B6C6849A-79BD-4A5D-B412-D80D027A5AAC}"/>
              </a:ext>
            </a:extLst>
          </p:cNvPr>
          <p:cNvSpPr>
            <a:spLocks noGrp="1"/>
          </p:cNvSpPr>
          <p:nvPr>
            <p:ph type="body" sz="quarter" idx="10"/>
          </p:nvPr>
        </p:nvSpPr>
        <p:spPr>
          <a:xfrm>
            <a:off x="469870" y="942350"/>
            <a:ext cx="9148259" cy="2186339"/>
          </a:xfrm>
        </p:spPr>
        <p:txBody>
          <a:bodyPr vert="horz" wrap="square" lIns="149217" tIns="93260" rIns="149217" bIns="93260" rtlCol="0" anchor="t">
            <a:spAutoFit/>
          </a:bodyPr>
          <a:lstStyle/>
          <a:p>
            <a:pPr>
              <a:spcAft>
                <a:spcPts val="612"/>
              </a:spcAft>
            </a:pPr>
            <a:endParaRPr lang="en-US" sz="612" b="1" dirty="0">
              <a:gradFill>
                <a:gsLst>
                  <a:gs pos="1250">
                    <a:schemeClr val="tx2"/>
                  </a:gs>
                  <a:gs pos="99000">
                    <a:schemeClr val="tx2"/>
                  </a:gs>
                </a:gsLst>
                <a:lin ang="5400000" scaled="0"/>
              </a:gradFill>
            </a:endParaRPr>
          </a:p>
          <a:p>
            <a:pPr>
              <a:spcAft>
                <a:spcPts val="612"/>
              </a:spcAft>
            </a:pPr>
            <a:r>
              <a:rPr lang="en-US" sz="2448" b="1" dirty="0">
                <a:gradFill>
                  <a:gsLst>
                    <a:gs pos="1250">
                      <a:schemeClr val="tx2"/>
                    </a:gs>
                    <a:gs pos="99000">
                      <a:schemeClr val="tx2"/>
                    </a:gs>
                  </a:gsLst>
                  <a:lin ang="5400000" scaled="0"/>
                </a:gradFill>
              </a:rPr>
              <a:t>Endpoint security policies work best with Defender for Endpoint integration which gives you detailed reporting into exploit events and auditing.</a:t>
            </a:r>
          </a:p>
          <a:p>
            <a:pPr marL="114632">
              <a:spcAft>
                <a:spcPts val="612"/>
              </a:spcAft>
            </a:pPr>
            <a:r>
              <a:rPr lang="en-US" sz="2040" dirty="0">
                <a:gradFill>
                  <a:gsLst>
                    <a:gs pos="1250">
                      <a:srgbClr val="002050"/>
                    </a:gs>
                    <a:gs pos="99000">
                      <a:srgbClr val="002050"/>
                    </a:gs>
                  </a:gsLst>
                  <a:lin ang="5400000" scaled="0"/>
                </a:gradFill>
                <a:latin typeface="Segoe UI Light"/>
              </a:rPr>
              <a:t>You can query Microsoft Defender for Endpoint data by using Advanced hunting in the Microsoft Defender Security Center. </a:t>
            </a:r>
            <a:endParaRPr lang="en-US" sz="2040" dirty="0">
              <a:gradFill>
                <a:gsLst>
                  <a:gs pos="1250">
                    <a:srgbClr val="002050"/>
                  </a:gs>
                  <a:gs pos="99000">
                    <a:srgbClr val="002050"/>
                  </a:gs>
                </a:gsLst>
                <a:lin ang="5400000" scaled="0"/>
              </a:gradFill>
              <a:latin typeface="Segoe UI Light"/>
              <a:cs typeface="Segoe UI Light"/>
            </a:endParaRPr>
          </a:p>
        </p:txBody>
      </p:sp>
      <p:grpSp>
        <p:nvGrpSpPr>
          <p:cNvPr id="5" name="Group 4">
            <a:extLst>
              <a:ext uri="{FF2B5EF4-FFF2-40B4-BE49-F238E27FC236}">
                <a16:creationId xmlns:a16="http://schemas.microsoft.com/office/drawing/2014/main" id="{13043E11-C945-4E64-B918-BB2B703F0E88}"/>
              </a:ext>
              <a:ext uri="{C183D7F6-B498-43B3-948B-1728B52AA6E4}">
                <adec:decorative xmlns:adec="http://schemas.microsoft.com/office/drawing/2017/decorative" val="1"/>
              </a:ext>
            </a:extLst>
          </p:cNvPr>
          <p:cNvGrpSpPr/>
          <p:nvPr/>
        </p:nvGrpSpPr>
        <p:grpSpPr>
          <a:xfrm>
            <a:off x="11308481" y="310558"/>
            <a:ext cx="658124" cy="658126"/>
            <a:chOff x="7357006" y="2778954"/>
            <a:chExt cx="645278" cy="645280"/>
          </a:xfrm>
        </p:grpSpPr>
        <p:sp>
          <p:nvSpPr>
            <p:cNvPr id="6" name="Oval 5">
              <a:extLst>
                <a:ext uri="{FF2B5EF4-FFF2-40B4-BE49-F238E27FC236}">
                  <a16:creationId xmlns:a16="http://schemas.microsoft.com/office/drawing/2014/main" id="{0F6756E5-FDB2-4781-8663-A3475C13D3BE}"/>
                </a:ext>
              </a:extLst>
            </p:cNvPr>
            <p:cNvSpPr/>
            <p:nvPr/>
          </p:nvSpPr>
          <p:spPr bwMode="auto">
            <a:xfrm>
              <a:off x="7357006" y="2778954"/>
              <a:ext cx="645278" cy="645280"/>
            </a:xfrm>
            <a:prstGeom prst="ellipse">
              <a:avLst/>
            </a:prstGeom>
            <a:solidFill>
              <a:srgbClr val="FFFFFF"/>
            </a:solid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182" tIns="143346" rIns="179182" bIns="143346" numCol="1" spcCol="0" rtlCol="0" fromWordArt="0" anchor="t" anchorCtr="0" forceAA="0" compatLnSpc="1">
              <a:prstTxWarp prst="textNoShape">
                <a:avLst/>
              </a:prstTxWarp>
              <a:noAutofit/>
            </a:bodyPr>
            <a:lstStyle/>
            <a:p>
              <a:pPr marL="0" marR="0" lvl="0" indent="0" algn="ctr" defTabSz="91340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5202041F-3166-4577-9644-AB51AD9FFA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1509" y="2943663"/>
              <a:ext cx="413941" cy="272017"/>
            </a:xfrm>
            <a:prstGeom prst="rect">
              <a:avLst/>
            </a:prstGeom>
          </p:spPr>
        </p:pic>
        <p:pic>
          <p:nvPicPr>
            <p:cNvPr id="8" name="Graphic 7">
              <a:extLst>
                <a:ext uri="{FF2B5EF4-FFF2-40B4-BE49-F238E27FC236}">
                  <a16:creationId xmlns:a16="http://schemas.microsoft.com/office/drawing/2014/main" id="{79DC563E-CC9E-4498-B363-74480BC7AE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22777" y="3015472"/>
              <a:ext cx="124140" cy="160004"/>
            </a:xfrm>
            <a:prstGeom prst="rect">
              <a:avLst/>
            </a:prstGeom>
          </p:spPr>
        </p:pic>
      </p:grpSp>
      <p:pic>
        <p:nvPicPr>
          <p:cNvPr id="9" name="Picture 8" descr="Run query">
            <a:extLst>
              <a:ext uri="{FF2B5EF4-FFF2-40B4-BE49-F238E27FC236}">
                <a16:creationId xmlns:a16="http://schemas.microsoft.com/office/drawing/2014/main" id="{87F87FD4-799B-4EEC-9E91-677187B59D1E}"/>
              </a:ext>
            </a:extLst>
          </p:cNvPr>
          <p:cNvPicPr>
            <a:picLocks noChangeAspect="1"/>
          </p:cNvPicPr>
          <p:nvPr/>
        </p:nvPicPr>
        <p:blipFill>
          <a:blip r:embed="rId7"/>
          <a:stretch>
            <a:fillRect/>
          </a:stretch>
        </p:blipFill>
        <p:spPr>
          <a:xfrm>
            <a:off x="642043" y="3084927"/>
            <a:ext cx="6576796" cy="3370972"/>
          </a:xfrm>
          <a:prstGeom prst="rect">
            <a:avLst/>
          </a:prstGeom>
        </p:spPr>
      </p:pic>
      <p:pic>
        <p:nvPicPr>
          <p:cNvPr id="10" name="Picture 9" descr="Audit mode highlighted">
            <a:extLst>
              <a:ext uri="{FF2B5EF4-FFF2-40B4-BE49-F238E27FC236}">
                <a16:creationId xmlns:a16="http://schemas.microsoft.com/office/drawing/2014/main" id="{981CFE31-CD9C-4BAE-8DE7-3C15A497A3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618129" y="2281419"/>
            <a:ext cx="2545230" cy="1622340"/>
          </a:xfrm>
          <a:prstGeom prst="rect">
            <a:avLst/>
          </a:prstGeom>
        </p:spPr>
      </p:pic>
      <p:sp>
        <p:nvSpPr>
          <p:cNvPr id="11" name="Rectangle 10">
            <a:extLst>
              <a:ext uri="{FF2B5EF4-FFF2-40B4-BE49-F238E27FC236}">
                <a16:creationId xmlns:a16="http://schemas.microsoft.com/office/drawing/2014/main" id="{3EFAA98A-B978-4BB2-889C-B667CD07AE7A}"/>
              </a:ext>
            </a:extLst>
          </p:cNvPr>
          <p:cNvSpPr/>
          <p:nvPr/>
        </p:nvSpPr>
        <p:spPr>
          <a:xfrm>
            <a:off x="7437609" y="4042946"/>
            <a:ext cx="4725750" cy="2690023"/>
          </a:xfrm>
          <a:prstGeom prst="rect">
            <a:avLst/>
          </a:prstGeom>
        </p:spPr>
        <p:txBody>
          <a:bodyPr wrap="square">
            <a:spAutoFit/>
          </a:bodyPr>
          <a:lstStyle/>
          <a:p>
            <a:pPr marL="0" marR="0" lvl="0" indent="0" algn="l" defTabSz="932563" rtl="0" eaLnBrk="1" fontAlgn="auto" latinLnBrk="0" hangingPunct="1">
              <a:lnSpc>
                <a:spcPct val="90000"/>
              </a:lnSpc>
              <a:spcBef>
                <a:spcPct val="20000"/>
              </a:spcBef>
              <a:spcAft>
                <a:spcPts val="612"/>
              </a:spcAft>
              <a:buClrTx/>
              <a:buSzPct val="90000"/>
              <a:buFontTx/>
              <a:buNone/>
              <a:tabLst/>
              <a:defRPr/>
            </a:pPr>
            <a:r>
              <a:rPr kumimoji="0" lang="en-US" sz="2448" b="1" i="0" u="none" strike="noStrike" kern="1200" cap="none" spc="0" normalizeH="0" baseline="0" noProof="0" dirty="0">
                <a:ln>
                  <a:noFill/>
                </a:ln>
                <a:gradFill>
                  <a:gsLst>
                    <a:gs pos="1250">
                      <a:srgbClr val="002050"/>
                    </a:gs>
                    <a:gs pos="99000">
                      <a:srgbClr val="002050"/>
                    </a:gs>
                  </a:gsLst>
                  <a:lin ang="5400000" scaled="0"/>
                </a:gradFill>
                <a:effectLst/>
                <a:uLnTx/>
                <a:uFillTx/>
                <a:latin typeface="Segoe UI Light"/>
                <a:ea typeface="+mn-ea"/>
                <a:cs typeface="+mn-cs"/>
              </a:rPr>
              <a:t>If possible, </a:t>
            </a:r>
            <a:r>
              <a:rPr kumimoji="0" lang="en-US" sz="2448" b="1" i="0" u="none" strike="noStrike" kern="1200" cap="none" spc="0" normalizeH="0" baseline="0" noProof="0" dirty="0">
                <a:ln>
                  <a:noFill/>
                </a:ln>
                <a:solidFill>
                  <a:srgbClr val="FF0000"/>
                </a:solidFill>
                <a:effectLst/>
                <a:uLnTx/>
                <a:uFillTx/>
                <a:latin typeface="Segoe UI Light"/>
                <a:ea typeface="+mn-ea"/>
                <a:cs typeface="+mn-cs"/>
              </a:rPr>
              <a:t>audit first </a:t>
            </a:r>
            <a:r>
              <a:rPr kumimoji="0" lang="en-US" sz="2448" b="1" i="0" u="none" strike="noStrike" kern="1200" cap="none" spc="0" normalizeH="0" baseline="0" noProof="0" dirty="0">
                <a:ln>
                  <a:noFill/>
                </a:ln>
                <a:gradFill>
                  <a:gsLst>
                    <a:gs pos="1250">
                      <a:srgbClr val="002050"/>
                    </a:gs>
                    <a:gs pos="99000">
                      <a:srgbClr val="002050"/>
                    </a:gs>
                  </a:gsLst>
                  <a:lin ang="5400000" scaled="0"/>
                </a:gradFill>
                <a:effectLst/>
                <a:uLnTx/>
                <a:uFillTx/>
                <a:latin typeface="Segoe UI Light"/>
                <a:ea typeface="+mn-ea"/>
                <a:cs typeface="+mn-cs"/>
              </a:rPr>
              <a:t>before enforcing endpoint security policies. </a:t>
            </a:r>
          </a:p>
          <a:p>
            <a:pPr marL="114956" marR="0" lvl="0" indent="0" algn="l" defTabSz="932563" rtl="0" eaLnBrk="1" fontAlgn="auto" latinLnBrk="0" hangingPunct="1">
              <a:lnSpc>
                <a:spcPct val="90000"/>
              </a:lnSpc>
              <a:spcBef>
                <a:spcPct val="20000"/>
              </a:spcBef>
              <a:spcAft>
                <a:spcPts val="612"/>
              </a:spcAft>
              <a:buClrTx/>
              <a:buSzPct val="90000"/>
              <a:buFontTx/>
              <a:buNone/>
              <a:tabLst/>
              <a:defRPr/>
            </a:pPr>
            <a:r>
              <a:rPr kumimoji="0" lang="en-US" sz="2040" b="0" i="0" u="none" strike="noStrike" kern="1200" cap="none" spc="0" normalizeH="0" baseline="0" noProof="0" dirty="0">
                <a:ln>
                  <a:noFill/>
                </a:ln>
                <a:gradFill>
                  <a:gsLst>
                    <a:gs pos="1250">
                      <a:srgbClr val="002050"/>
                    </a:gs>
                    <a:gs pos="99000">
                      <a:srgbClr val="002050"/>
                    </a:gs>
                  </a:gsLst>
                  <a:lin ang="5400000" scaled="0"/>
                </a:gradFill>
                <a:effectLst/>
                <a:uLnTx/>
                <a:uFillTx/>
                <a:latin typeface="Segoe UI Light"/>
                <a:ea typeface="+mn-ea"/>
                <a:cs typeface="+mn-cs"/>
              </a:rPr>
              <a:t>If you're using audit mode, you can use advanced hunting to see how exploit protection settings could affect your environment.</a:t>
            </a:r>
          </a:p>
          <a:p>
            <a:pPr marL="0" marR="0" lvl="0" indent="0" algn="l" defTabSz="932563" rtl="0" eaLnBrk="1" fontAlgn="auto" latinLnBrk="0" hangingPunct="1">
              <a:lnSpc>
                <a:spcPct val="90000"/>
              </a:lnSpc>
              <a:spcBef>
                <a:spcPct val="20000"/>
              </a:spcBef>
              <a:spcAft>
                <a:spcPts val="612"/>
              </a:spcAft>
              <a:buClrTx/>
              <a:buSzPct val="90000"/>
              <a:buFontTx/>
              <a:buNone/>
              <a:tabLst/>
              <a:defRPr/>
            </a:pPr>
            <a:endParaRPr kumimoji="0" lang="en-US" sz="1071" b="1" i="0" u="none" strike="noStrike" kern="1200" cap="none" spc="0" normalizeH="0" baseline="0" noProof="0" dirty="0">
              <a:ln>
                <a:noFill/>
              </a:ln>
              <a:gradFill>
                <a:gsLst>
                  <a:gs pos="1250">
                    <a:srgbClr val="002050"/>
                  </a:gs>
                  <a:gs pos="99000">
                    <a:srgbClr val="002050"/>
                  </a:gs>
                </a:gsLst>
                <a:lin ang="5400000" scaled="0"/>
              </a:gradFill>
              <a:effectLst/>
              <a:uLnTx/>
              <a:uFillTx/>
              <a:latin typeface="Segoe UI Light"/>
              <a:ea typeface="+mn-ea"/>
              <a:cs typeface="+mn-cs"/>
            </a:endParaRPr>
          </a:p>
        </p:txBody>
      </p:sp>
      <p:sp>
        <p:nvSpPr>
          <p:cNvPr id="3" name="TextBox 3">
            <a:extLst>
              <a:ext uri="{FF2B5EF4-FFF2-40B4-BE49-F238E27FC236}">
                <a16:creationId xmlns:a16="http://schemas.microsoft.com/office/drawing/2014/main" id="{86C4E946-DF16-40B8-85FE-537ECF770C00}"/>
              </a:ext>
            </a:extLst>
          </p:cNvPr>
          <p:cNvSpPr txBox="1"/>
          <p:nvPr/>
        </p:nvSpPr>
        <p:spPr>
          <a:xfrm>
            <a:off x="5321894" y="6576436"/>
            <a:ext cx="1792688" cy="44775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19733993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Microsoft Sentinel</a:t>
            </a:r>
          </a:p>
        </p:txBody>
      </p:sp>
      <p:sp>
        <p:nvSpPr>
          <p:cNvPr id="3" name="Text Placeholder 2">
            <a:extLst>
              <a:ext uri="{FF2B5EF4-FFF2-40B4-BE49-F238E27FC236}">
                <a16:creationId xmlns:a16="http://schemas.microsoft.com/office/drawing/2014/main" id="{DB153F18-1EB6-4A59-9F3F-F53B40018DCF}"/>
              </a:ext>
            </a:extLst>
          </p:cNvPr>
          <p:cNvSpPr>
            <a:spLocks noGrp="1"/>
          </p:cNvSpPr>
          <p:nvPr>
            <p:ph type="body" sz="quarter" idx="12"/>
          </p:nvPr>
        </p:nvSpPr>
        <p:spPr>
          <a:xfrm>
            <a:off x="274638" y="3740519"/>
            <a:ext cx="11799364" cy="1829593"/>
          </a:xfrm>
        </p:spPr>
        <p:txBody>
          <a:bodyPr vert="horz" wrap="square" lIns="182880" tIns="146304" rIns="182880" bIns="146304" rtlCol="0" anchor="t">
            <a:noAutofit/>
          </a:bodyPr>
          <a:lstStyle/>
          <a:p>
            <a:pPr>
              <a:lnSpc>
                <a:spcPct val="100000"/>
              </a:lnSpc>
              <a:spcBef>
                <a:spcPct val="20000"/>
              </a:spcBef>
            </a:pPr>
            <a:r>
              <a:rPr lang="en-US" sz="4000" dirty="0">
                <a:solidFill>
                  <a:schemeClr val="bg1">
                    <a:lumMod val="40000"/>
                    <a:lumOff val="60000"/>
                  </a:schemeClr>
                </a:solidFill>
                <a:latin typeface="Segoe UI"/>
                <a:cs typeface="Segoe UI"/>
              </a:rPr>
              <a:t>Intune</a:t>
            </a:r>
            <a:endParaRPr lang="en-US" sz="4000" dirty="0">
              <a:solidFill>
                <a:schemeClr val="bg1">
                  <a:lumMod val="40000"/>
                  <a:lumOff val="60000"/>
                </a:schemeClr>
              </a:solidFill>
              <a:ea typeface="+mj-lt"/>
              <a:cs typeface="+mj-lt"/>
            </a:endParaRPr>
          </a:p>
          <a:p>
            <a:pPr>
              <a:lnSpc>
                <a:spcPct val="100000"/>
              </a:lnSpc>
              <a:spcBef>
                <a:spcPct val="20000"/>
              </a:spcBef>
            </a:pPr>
            <a:r>
              <a:rPr lang="en-US" sz="4000" dirty="0">
                <a:solidFill>
                  <a:schemeClr val="bg1">
                    <a:lumMod val="40000"/>
                    <a:lumOff val="60000"/>
                  </a:schemeClr>
                </a:solidFill>
                <a:latin typeface="Segoe UI"/>
                <a:cs typeface="Segoe UI"/>
              </a:rPr>
              <a:t>Defender</a:t>
            </a:r>
            <a:endParaRPr lang="en-US" sz="4000" dirty="0">
              <a:solidFill>
                <a:schemeClr val="bg1">
                  <a:lumMod val="40000"/>
                  <a:lumOff val="60000"/>
                </a:schemeClr>
              </a:solidFill>
              <a:ea typeface="+mj-lt"/>
              <a:cs typeface="+mj-lt"/>
            </a:endParaRPr>
          </a:p>
        </p:txBody>
      </p:sp>
      <p:sp>
        <p:nvSpPr>
          <p:cNvPr id="5" name="TextBox 3">
            <a:extLst>
              <a:ext uri="{FF2B5EF4-FFF2-40B4-BE49-F238E27FC236}">
                <a16:creationId xmlns:a16="http://schemas.microsoft.com/office/drawing/2014/main" id="{78DAE77B-EAD4-4B44-AE13-58F8B5A97066}"/>
              </a:ext>
            </a:extLst>
          </p:cNvPr>
          <p:cNvSpPr txBox="1"/>
          <p:nvPr/>
        </p:nvSpPr>
        <p:spPr>
          <a:xfrm>
            <a:off x="5321894" y="6576436"/>
            <a:ext cx="1792688" cy="44775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FFFFFF"/>
                </a:solidFill>
                <a:effectLst/>
                <a:uLnTx/>
                <a:uFillTx/>
                <a:latin typeface="Segoe UI"/>
                <a:ea typeface="+mn-ea"/>
                <a:cs typeface="+mn-cs"/>
              </a:rPr>
              <a:t>  </a:t>
            </a:r>
            <a:endParaRPr kumimoji="0" lang="en-US" sz="10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9917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4C184-18CB-FECD-9BE8-F41AE48506EA}"/>
              </a:ext>
            </a:extLst>
          </p:cNvPr>
          <p:cNvSpPr>
            <a:spLocks noGrp="1"/>
          </p:cNvSpPr>
          <p:nvPr>
            <p:ph type="body" sz="quarter" idx="10"/>
          </p:nvPr>
        </p:nvSpPr>
        <p:spPr>
          <a:xfrm>
            <a:off x="274638" y="1212850"/>
            <a:ext cx="11887200" cy="2899255"/>
          </a:xfrm>
        </p:spPr>
        <p:txBody>
          <a:bodyPr/>
          <a:lstStyle/>
          <a:p>
            <a:pPr marL="342554" indent="-342600"/>
            <a:r>
              <a:rPr lang="en-US" sz="2800" dirty="0"/>
              <a:t>Microsoft Defender for Endpoint  Integration</a:t>
            </a:r>
          </a:p>
          <a:p>
            <a:pPr marL="527050" lvl="1" indent="-285750">
              <a:lnSpc>
                <a:spcPct val="100000"/>
              </a:lnSpc>
            </a:pPr>
            <a:r>
              <a:rPr lang="en-US" sz="1800" dirty="0">
                <a:solidFill>
                  <a:srgbClr val="505050"/>
                </a:solidFill>
                <a:latin typeface="Segoe UI"/>
                <a:cs typeface="Segoe UI"/>
              </a:rPr>
              <a:t>Enable integration with Intune</a:t>
            </a:r>
            <a:endParaRPr lang="en-US" sz="1800" dirty="0">
              <a:solidFill>
                <a:srgbClr val="505050"/>
              </a:solidFill>
              <a:ea typeface="+mj-lt"/>
              <a:cs typeface="+mj-lt"/>
            </a:endParaRPr>
          </a:p>
          <a:p>
            <a:pPr marL="527050" lvl="1" indent="-285750">
              <a:lnSpc>
                <a:spcPct val="100000"/>
              </a:lnSpc>
            </a:pPr>
            <a:r>
              <a:rPr lang="en-US" sz="1800" dirty="0">
                <a:solidFill>
                  <a:srgbClr val="505050"/>
                </a:solidFill>
                <a:latin typeface="Segoe UI"/>
                <a:cs typeface="Segoe UI"/>
              </a:rPr>
              <a:t>Security tasks</a:t>
            </a:r>
            <a:endParaRPr lang="en-US" sz="1800" dirty="0">
              <a:solidFill>
                <a:srgbClr val="505050"/>
              </a:solidFill>
              <a:ea typeface="+mj-lt"/>
              <a:cs typeface="+mj-lt"/>
            </a:endParaRPr>
          </a:p>
          <a:p>
            <a:pPr marL="527050" lvl="1" indent="-285750">
              <a:lnSpc>
                <a:spcPct val="100000"/>
              </a:lnSpc>
            </a:pPr>
            <a:r>
              <a:rPr lang="en-US" sz="1800" dirty="0">
                <a:solidFill>
                  <a:srgbClr val="505050"/>
                </a:solidFill>
                <a:latin typeface="Segoe UI"/>
                <a:cs typeface="Segoe UI"/>
              </a:rPr>
              <a:t>Audit reporting</a:t>
            </a:r>
          </a:p>
          <a:p>
            <a:pPr marL="285750" indent="-285750">
              <a:lnSpc>
                <a:spcPct val="100000"/>
              </a:lnSpc>
            </a:pPr>
            <a:r>
              <a:rPr lang="en-US" sz="3200" dirty="0">
                <a:solidFill>
                  <a:srgbClr val="505050"/>
                </a:solidFill>
                <a:ea typeface="+mj-lt"/>
                <a:cs typeface="+mj-lt"/>
              </a:rPr>
              <a:t>Connecting to Microsoft Sentinel</a:t>
            </a:r>
          </a:p>
          <a:p>
            <a:pPr marL="527050" lvl="1" indent="-285750">
              <a:lnSpc>
                <a:spcPct val="100000"/>
              </a:lnSpc>
            </a:pPr>
            <a:r>
              <a:rPr lang="en-US" sz="2000" dirty="0">
                <a:solidFill>
                  <a:srgbClr val="505050"/>
                </a:solidFill>
                <a:ea typeface="+mj-lt"/>
                <a:cs typeface="+mj-lt"/>
              </a:rPr>
              <a:t>Intune</a:t>
            </a:r>
          </a:p>
          <a:p>
            <a:pPr marL="527050" lvl="1" indent="-285750">
              <a:lnSpc>
                <a:spcPct val="100000"/>
              </a:lnSpc>
            </a:pPr>
            <a:r>
              <a:rPr lang="en-US" sz="2000" dirty="0">
                <a:solidFill>
                  <a:srgbClr val="505050"/>
                </a:solidFill>
                <a:ea typeface="+mj-lt"/>
                <a:cs typeface="+mj-lt"/>
              </a:rPr>
              <a:t>Defender for Endpoint</a:t>
            </a:r>
          </a:p>
        </p:txBody>
      </p:sp>
      <p:sp>
        <p:nvSpPr>
          <p:cNvPr id="3" name="Title 2">
            <a:extLst>
              <a:ext uri="{FF2B5EF4-FFF2-40B4-BE49-F238E27FC236}">
                <a16:creationId xmlns:a16="http://schemas.microsoft.com/office/drawing/2014/main" id="{BC1F1304-A191-138E-045B-4B3A84B773E9}"/>
              </a:ext>
            </a:extLst>
          </p:cNvPr>
          <p:cNvSpPr>
            <a:spLocks noGrp="1"/>
          </p:cNvSpPr>
          <p:nvPr>
            <p:ph type="title"/>
          </p:nvPr>
        </p:nvSpPr>
        <p:spPr/>
        <p:txBody>
          <a:bodyPr/>
          <a:lstStyle/>
          <a:p>
            <a:r>
              <a:rPr lang="en-US" dirty="0">
                <a:solidFill>
                  <a:schemeClr val="accent3"/>
                </a:solidFill>
              </a:rPr>
              <a:t>Module overview</a:t>
            </a:r>
            <a:endParaRPr lang="en-US" dirty="0"/>
          </a:p>
        </p:txBody>
      </p:sp>
    </p:spTree>
    <p:extLst>
      <p:ext uri="{BB962C8B-B14F-4D97-AF65-F5344CB8AC3E}">
        <p14:creationId xmlns:p14="http://schemas.microsoft.com/office/powerpoint/2010/main" val="1952493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8886-738D-9DCA-26DD-46B7B13EE4F2}"/>
              </a:ext>
            </a:extLst>
          </p:cNvPr>
          <p:cNvSpPr>
            <a:spLocks noGrp="1"/>
          </p:cNvSpPr>
          <p:nvPr>
            <p:ph type="title"/>
          </p:nvPr>
        </p:nvSpPr>
        <p:spPr/>
        <p:txBody>
          <a:bodyPr/>
          <a:lstStyle/>
          <a:p>
            <a:r>
              <a:rPr lang="en-US" dirty="0"/>
              <a:t>Why Connect to Microsoft Sentinel?</a:t>
            </a:r>
          </a:p>
        </p:txBody>
      </p:sp>
      <p:sp>
        <p:nvSpPr>
          <p:cNvPr id="3" name="Text Placeholder 2">
            <a:extLst>
              <a:ext uri="{FF2B5EF4-FFF2-40B4-BE49-F238E27FC236}">
                <a16:creationId xmlns:a16="http://schemas.microsoft.com/office/drawing/2014/main" id="{02BBE446-1959-F7AB-43E2-A7F40D58EEA6}"/>
              </a:ext>
            </a:extLst>
          </p:cNvPr>
          <p:cNvSpPr>
            <a:spLocks noGrp="1"/>
          </p:cNvSpPr>
          <p:nvPr>
            <p:ph type="body" sz="quarter" idx="10"/>
          </p:nvPr>
        </p:nvSpPr>
        <p:spPr>
          <a:xfrm>
            <a:off x="274638" y="1212850"/>
            <a:ext cx="11887200" cy="4462760"/>
          </a:xfrm>
        </p:spPr>
        <p:txBody>
          <a:bodyPr/>
          <a:lstStyle/>
          <a:p>
            <a:pPr marL="571500" indent="-571500">
              <a:buFont typeface="Arial" panose="020B0604020202020204" pitchFamily="34" charset="0"/>
              <a:buChar char="•"/>
            </a:pPr>
            <a:r>
              <a:rPr lang="en-US" dirty="0">
                <a:latin typeface="+mn-lt"/>
              </a:rPr>
              <a:t>Whole environment coverage</a:t>
            </a:r>
          </a:p>
          <a:p>
            <a:pPr marL="571500" indent="-571500">
              <a:buFont typeface="Arial" panose="020B0604020202020204" pitchFamily="34" charset="0"/>
              <a:buChar char="•"/>
            </a:pPr>
            <a:r>
              <a:rPr lang="en-US" dirty="0">
                <a:latin typeface="+mn-lt"/>
              </a:rPr>
              <a:t>Storylines versus Alerts</a:t>
            </a:r>
          </a:p>
          <a:p>
            <a:pPr marL="571500" indent="-571500">
              <a:buFont typeface="Arial" panose="020B0604020202020204" pitchFamily="34" charset="0"/>
              <a:buChar char="•"/>
            </a:pPr>
            <a:r>
              <a:rPr lang="en-US" dirty="0">
                <a:latin typeface="+mn-lt"/>
              </a:rPr>
              <a:t>Compliance as an Indicator</a:t>
            </a:r>
          </a:p>
          <a:p>
            <a:pPr marL="571500" indent="-571500">
              <a:buFont typeface="Arial" panose="020B0604020202020204" pitchFamily="34" charset="0"/>
              <a:buChar char="•"/>
            </a:pPr>
            <a:r>
              <a:rPr lang="en-US" dirty="0">
                <a:latin typeface="+mn-lt"/>
              </a:rPr>
              <a:t>Automation</a:t>
            </a:r>
          </a:p>
          <a:p>
            <a:pPr marL="571500" lvl="1" indent="-571500">
              <a:buFont typeface="Arial" panose="020B0604020202020204" pitchFamily="34" charset="0"/>
              <a:buChar char="•"/>
            </a:pPr>
            <a:r>
              <a:rPr lang="en-US" sz="4000" dirty="0"/>
              <a:t>Quarantine</a:t>
            </a:r>
          </a:p>
          <a:p>
            <a:pPr marL="571500" lvl="1" indent="-571500">
              <a:buFont typeface="Arial" panose="020B0604020202020204" pitchFamily="34" charset="0"/>
              <a:buChar char="•"/>
            </a:pPr>
            <a:r>
              <a:rPr lang="en-US" sz="4000" dirty="0"/>
              <a:t>Remediation</a:t>
            </a:r>
          </a:p>
          <a:p>
            <a:pPr marL="5715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22084702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25AE-4EDE-4132-B668-CEDCEEC24EAB}"/>
              </a:ext>
            </a:extLst>
          </p:cNvPr>
          <p:cNvSpPr>
            <a:spLocks noGrp="1"/>
          </p:cNvSpPr>
          <p:nvPr>
            <p:ph type="title"/>
          </p:nvPr>
        </p:nvSpPr>
        <p:spPr/>
        <p:txBody>
          <a:bodyPr/>
          <a:lstStyle/>
          <a:p>
            <a:r>
              <a:rPr lang="en-US" dirty="0">
                <a:solidFill>
                  <a:schemeClr val="accent3"/>
                </a:solidFill>
                <a:cs typeface="Segoe UI"/>
              </a:rPr>
              <a:t>Microsoft Sentinel - Intune</a:t>
            </a:r>
          </a:p>
        </p:txBody>
      </p:sp>
      <p:sp>
        <p:nvSpPr>
          <p:cNvPr id="3" name="Text Placeholder 2">
            <a:extLst>
              <a:ext uri="{FF2B5EF4-FFF2-40B4-BE49-F238E27FC236}">
                <a16:creationId xmlns:a16="http://schemas.microsoft.com/office/drawing/2014/main" id="{7CC5538C-FAA6-4214-B391-34440CF14F95}"/>
              </a:ext>
            </a:extLst>
          </p:cNvPr>
          <p:cNvSpPr>
            <a:spLocks noGrp="1"/>
          </p:cNvSpPr>
          <p:nvPr>
            <p:ph type="body" sz="quarter" idx="10"/>
          </p:nvPr>
        </p:nvSpPr>
        <p:spPr>
          <a:xfrm>
            <a:off x="4109565" y="5253017"/>
            <a:ext cx="8045990" cy="1569660"/>
          </a:xfrm>
        </p:spPr>
        <p:txBody>
          <a:bodyPr/>
          <a:lstStyle/>
          <a:p>
            <a:pPr marL="342834" indent="-342834">
              <a:buFont typeface="Arial" panose="020B0604020202020204" pitchFamily="34" charset="0"/>
              <a:buChar char="•"/>
            </a:pPr>
            <a:r>
              <a:rPr lang="en-US" sz="2000" b="0" i="0" dirty="0">
                <a:solidFill>
                  <a:srgbClr val="383838"/>
                </a:solidFill>
                <a:effectLst/>
                <a:latin typeface="Open Sans" panose="020B0606030504020204" pitchFamily="34" charset="0"/>
              </a:rPr>
              <a:t>Create a new </a:t>
            </a:r>
            <a:r>
              <a:rPr lang="en-US" sz="2000" b="0" i="1" dirty="0">
                <a:solidFill>
                  <a:srgbClr val="383838"/>
                </a:solidFill>
                <a:effectLst/>
                <a:latin typeface="Open Sans" panose="020B0606030504020204" pitchFamily="34" charset="0"/>
              </a:rPr>
              <a:t>Diagnostic Setting </a:t>
            </a:r>
            <a:r>
              <a:rPr lang="en-US" sz="2000" b="0" i="0" dirty="0">
                <a:solidFill>
                  <a:srgbClr val="383838"/>
                </a:solidFill>
                <a:effectLst/>
                <a:latin typeface="Open Sans" panose="020B0606030504020204" pitchFamily="34" charset="0"/>
              </a:rPr>
              <a:t>similar to the following but ensure that your own Subscription and Log Analytics Workspace (for Azure Sentinel) is selected. Also, make sure to select all log types (</a:t>
            </a:r>
            <a:r>
              <a:rPr lang="en-US" sz="2000" b="0" i="0" dirty="0" err="1">
                <a:solidFill>
                  <a:srgbClr val="383838"/>
                </a:solidFill>
                <a:effectLst/>
                <a:latin typeface="Open Sans" panose="020B0606030504020204" pitchFamily="34" charset="0"/>
              </a:rPr>
              <a:t>AuditLogs</a:t>
            </a:r>
            <a:r>
              <a:rPr lang="en-US" sz="2000" b="0" i="0" dirty="0">
                <a:solidFill>
                  <a:srgbClr val="383838"/>
                </a:solidFill>
                <a:effectLst/>
                <a:latin typeface="Open Sans" panose="020B0606030504020204" pitchFamily="34" charset="0"/>
              </a:rPr>
              <a:t>, </a:t>
            </a:r>
            <a:r>
              <a:rPr lang="en-US" sz="2000" b="0" i="0" dirty="0" err="1">
                <a:solidFill>
                  <a:srgbClr val="383838"/>
                </a:solidFill>
                <a:effectLst/>
                <a:latin typeface="Open Sans" panose="020B0606030504020204" pitchFamily="34" charset="0"/>
              </a:rPr>
              <a:t>OperationalLogs</a:t>
            </a:r>
            <a:r>
              <a:rPr lang="en-US" sz="2000" b="0" i="0" dirty="0">
                <a:solidFill>
                  <a:srgbClr val="383838"/>
                </a:solidFill>
                <a:effectLst/>
                <a:latin typeface="Open Sans" panose="020B0606030504020204" pitchFamily="34" charset="0"/>
              </a:rPr>
              <a:t>, </a:t>
            </a:r>
            <a:r>
              <a:rPr lang="en-US" sz="2000" b="0" i="0" dirty="0" err="1">
                <a:solidFill>
                  <a:srgbClr val="383838"/>
                </a:solidFill>
                <a:effectLst/>
                <a:latin typeface="Open Sans" panose="020B0606030504020204" pitchFamily="34" charset="0"/>
              </a:rPr>
              <a:t>DeviceComplianceOrg</a:t>
            </a:r>
            <a:r>
              <a:rPr lang="en-US" sz="2000" b="0" i="0" dirty="0">
                <a:solidFill>
                  <a:srgbClr val="383838"/>
                </a:solidFill>
                <a:effectLst/>
                <a:latin typeface="Open Sans" panose="020B0606030504020204" pitchFamily="34" charset="0"/>
              </a:rPr>
              <a:t>, and Devices).</a:t>
            </a:r>
            <a:endParaRPr lang="en-US" sz="1800" dirty="0"/>
          </a:p>
        </p:txBody>
      </p:sp>
      <p:pic>
        <p:nvPicPr>
          <p:cNvPr id="6" name="Picture 5">
            <a:extLst>
              <a:ext uri="{FF2B5EF4-FFF2-40B4-BE49-F238E27FC236}">
                <a16:creationId xmlns:a16="http://schemas.microsoft.com/office/drawing/2014/main" id="{EEFC3B63-7255-98CA-33F8-949287F7B381}"/>
              </a:ext>
            </a:extLst>
          </p:cNvPr>
          <p:cNvPicPr>
            <a:picLocks noChangeAspect="1"/>
          </p:cNvPicPr>
          <p:nvPr/>
        </p:nvPicPr>
        <p:blipFill>
          <a:blip r:embed="rId3"/>
          <a:stretch>
            <a:fillRect/>
          </a:stretch>
        </p:blipFill>
        <p:spPr>
          <a:xfrm>
            <a:off x="46037" y="982662"/>
            <a:ext cx="12436475" cy="4270355"/>
          </a:xfrm>
          <a:prstGeom prst="rect">
            <a:avLst/>
          </a:prstGeom>
        </p:spPr>
      </p:pic>
    </p:spTree>
    <p:extLst>
      <p:ext uri="{BB962C8B-B14F-4D97-AF65-F5344CB8AC3E}">
        <p14:creationId xmlns:p14="http://schemas.microsoft.com/office/powerpoint/2010/main" val="30917607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25AE-4EDE-4132-B668-CEDCEEC24EAB}"/>
              </a:ext>
            </a:extLst>
          </p:cNvPr>
          <p:cNvSpPr>
            <a:spLocks noGrp="1"/>
          </p:cNvSpPr>
          <p:nvPr>
            <p:ph type="title"/>
          </p:nvPr>
        </p:nvSpPr>
        <p:spPr/>
        <p:txBody>
          <a:bodyPr/>
          <a:lstStyle/>
          <a:p>
            <a:r>
              <a:rPr lang="en-US" dirty="0">
                <a:solidFill>
                  <a:schemeClr val="accent3"/>
                </a:solidFill>
                <a:cs typeface="Segoe UI"/>
              </a:rPr>
              <a:t>Microsoft Sentinel - Defender</a:t>
            </a:r>
          </a:p>
        </p:txBody>
      </p:sp>
      <p:sp>
        <p:nvSpPr>
          <p:cNvPr id="6" name="Text Placeholder 5">
            <a:extLst>
              <a:ext uri="{FF2B5EF4-FFF2-40B4-BE49-F238E27FC236}">
                <a16:creationId xmlns:a16="http://schemas.microsoft.com/office/drawing/2014/main" id="{B49CAFE4-1326-EFD1-70B2-8C8130C04B5F}"/>
              </a:ext>
            </a:extLst>
          </p:cNvPr>
          <p:cNvSpPr>
            <a:spLocks noGrp="1"/>
          </p:cNvSpPr>
          <p:nvPr>
            <p:ph type="body" sz="quarter" idx="10"/>
          </p:nvPr>
        </p:nvSpPr>
        <p:spPr/>
        <p:txBody>
          <a:bodyPr/>
          <a:lstStyle/>
          <a:p>
            <a:endParaRPr lang="en-US"/>
          </a:p>
        </p:txBody>
      </p:sp>
      <p:sp>
        <p:nvSpPr>
          <p:cNvPr id="7" name="Text Placeholder 2">
            <a:extLst>
              <a:ext uri="{FF2B5EF4-FFF2-40B4-BE49-F238E27FC236}">
                <a16:creationId xmlns:a16="http://schemas.microsoft.com/office/drawing/2014/main" id="{DBE8D647-2967-DA83-06AE-AE3CD0EA5210}"/>
              </a:ext>
            </a:extLst>
          </p:cNvPr>
          <p:cNvSpPr txBox="1">
            <a:spLocks/>
          </p:cNvSpPr>
          <p:nvPr/>
        </p:nvSpPr>
        <p:spPr>
          <a:xfrm>
            <a:off x="4115848" y="5517389"/>
            <a:ext cx="8045990"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a:buFont typeface="Arial" pitchFamily="34" charset="0"/>
              <a:buChar char="•"/>
            </a:pPr>
            <a:r>
              <a:rPr lang="en-US" sz="1800" dirty="0">
                <a:solidFill>
                  <a:srgbClr val="383838"/>
                </a:solidFill>
                <a:latin typeface="Open Sans" panose="020B0606030504020204" pitchFamily="34" charset="0"/>
              </a:rPr>
              <a:t>Enable Microsoft Defender for Endpoint in the Microsoft 365 Defender connector in Microsoft Sentinel.</a:t>
            </a:r>
            <a:endParaRPr lang="en-US" sz="1600" dirty="0"/>
          </a:p>
        </p:txBody>
      </p:sp>
      <p:pic>
        <p:nvPicPr>
          <p:cNvPr id="11" name="Picture 10">
            <a:extLst>
              <a:ext uri="{FF2B5EF4-FFF2-40B4-BE49-F238E27FC236}">
                <a16:creationId xmlns:a16="http://schemas.microsoft.com/office/drawing/2014/main" id="{2E4C1180-1431-612A-AF40-3037578B05C8}"/>
              </a:ext>
            </a:extLst>
          </p:cNvPr>
          <p:cNvPicPr>
            <a:picLocks noChangeAspect="1"/>
          </p:cNvPicPr>
          <p:nvPr/>
        </p:nvPicPr>
        <p:blipFill>
          <a:blip r:embed="rId3"/>
          <a:stretch>
            <a:fillRect/>
          </a:stretch>
        </p:blipFill>
        <p:spPr>
          <a:xfrm>
            <a:off x="510191" y="1053960"/>
            <a:ext cx="7644209" cy="4368119"/>
          </a:xfrm>
          <a:prstGeom prst="rect">
            <a:avLst/>
          </a:prstGeom>
        </p:spPr>
      </p:pic>
    </p:spTree>
    <p:extLst>
      <p:ext uri="{BB962C8B-B14F-4D97-AF65-F5344CB8AC3E}">
        <p14:creationId xmlns:p14="http://schemas.microsoft.com/office/powerpoint/2010/main" val="41632348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63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Endpoint security overview</a:t>
            </a:r>
          </a:p>
        </p:txBody>
      </p:sp>
      <p:sp>
        <p:nvSpPr>
          <p:cNvPr id="3" name="Text Placeholder 2">
            <a:extLst>
              <a:ext uri="{FF2B5EF4-FFF2-40B4-BE49-F238E27FC236}">
                <a16:creationId xmlns:a16="http://schemas.microsoft.com/office/drawing/2014/main" id="{64889EBA-5411-4262-B5A7-8B8253D5C720}"/>
              </a:ext>
            </a:extLst>
          </p:cNvPr>
          <p:cNvSpPr>
            <a:spLocks noGrp="1"/>
          </p:cNvSpPr>
          <p:nvPr>
            <p:ph type="body" sz="quarter" idx="12"/>
          </p:nvPr>
        </p:nvSpPr>
        <p:spPr/>
        <p:txBody>
          <a:bodyPr vert="horz" wrap="square" lIns="182880" tIns="146304" rIns="182880" bIns="146304" rtlCol="0" anchor="t">
            <a:noAutofit/>
          </a:bodyPr>
          <a:lstStyle/>
          <a:p>
            <a:pPr>
              <a:lnSpc>
                <a:spcPct val="100000"/>
              </a:lnSpc>
              <a:spcBef>
                <a:spcPct val="20000"/>
              </a:spcBef>
            </a:pPr>
            <a:r>
              <a:rPr lang="en-US" sz="4000" dirty="0">
                <a:solidFill>
                  <a:schemeClr val="bg1"/>
                </a:solidFill>
                <a:latin typeface="Segoe UI"/>
                <a:cs typeface="Segoe UI"/>
              </a:rPr>
              <a:t>Intune endpoint security</a:t>
            </a:r>
            <a:endParaRPr lang="en-US" sz="4000">
              <a:solidFill>
                <a:schemeClr val="bg1"/>
              </a:solidFill>
              <a:latin typeface="Segoe UI"/>
              <a:ea typeface="+mj-lt"/>
              <a:cs typeface="+mj-lt"/>
            </a:endParaRPr>
          </a:p>
          <a:p>
            <a:pPr>
              <a:lnSpc>
                <a:spcPct val="100000"/>
              </a:lnSpc>
              <a:spcBef>
                <a:spcPct val="20000"/>
              </a:spcBef>
            </a:pPr>
            <a:r>
              <a:rPr lang="en-US" sz="4000" dirty="0">
                <a:solidFill>
                  <a:schemeClr val="bg1"/>
                </a:solidFill>
                <a:latin typeface="Segoe UI"/>
                <a:cs typeface="Segoe UI"/>
              </a:rPr>
              <a:t>Microsoft Defender Components</a:t>
            </a:r>
            <a:endParaRPr lang="en-US" sz="4000" dirty="0">
              <a:solidFill>
                <a:schemeClr val="bg1"/>
              </a:solidFill>
              <a:ea typeface="+mj-lt"/>
              <a:cs typeface="+mj-lt"/>
            </a:endParaRPr>
          </a:p>
        </p:txBody>
      </p:sp>
      <p:sp>
        <p:nvSpPr>
          <p:cNvPr id="5" name="TextBox 3">
            <a:extLst>
              <a:ext uri="{FF2B5EF4-FFF2-40B4-BE49-F238E27FC236}">
                <a16:creationId xmlns:a16="http://schemas.microsoft.com/office/drawing/2014/main" id="{78DAE77B-EAD4-4B44-AE13-58F8B5A97066}"/>
              </a:ext>
            </a:extLst>
          </p:cNvPr>
          <p:cNvSpPr txBox="1"/>
          <p:nvPr/>
        </p:nvSpPr>
        <p:spPr>
          <a:xfrm>
            <a:off x="5321894" y="6576436"/>
            <a:ext cx="1792688" cy="44775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FFFFFF"/>
                </a:solidFill>
                <a:effectLst/>
                <a:uLnTx/>
                <a:uFillTx/>
                <a:latin typeface="Segoe UI"/>
                <a:ea typeface="+mn-ea"/>
                <a:cs typeface="+mn-cs"/>
              </a:rPr>
              <a:t>  </a:t>
            </a:r>
            <a:endParaRPr kumimoji="0" lang="en-US" sz="10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0041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AFB8E-E456-41B7-9D41-D32885CA3E94}"/>
              </a:ext>
            </a:extLst>
          </p:cNvPr>
          <p:cNvSpPr>
            <a:spLocks noGrp="1"/>
          </p:cNvSpPr>
          <p:nvPr>
            <p:ph type="title"/>
          </p:nvPr>
        </p:nvSpPr>
        <p:spPr/>
        <p:txBody>
          <a:bodyPr/>
          <a:lstStyle/>
          <a:p>
            <a:r>
              <a:rPr lang="en-US" sz="3264" dirty="0">
                <a:solidFill>
                  <a:srgbClr val="0078D7"/>
                </a:solidFill>
              </a:rPr>
              <a:t>Protect and secure devices</a:t>
            </a:r>
          </a:p>
        </p:txBody>
      </p:sp>
      <p:pic>
        <p:nvPicPr>
          <p:cNvPr id="8" name="Picture 7" descr="Endpoint security showing Protect and secure devices from one place highlighting Microsoft recommended security settings ">
            <a:extLst>
              <a:ext uri="{FF2B5EF4-FFF2-40B4-BE49-F238E27FC236}">
                <a16:creationId xmlns:a16="http://schemas.microsoft.com/office/drawing/2014/main" id="{793B24DE-54CB-4C4D-A5AE-F005CD96A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34" y="957793"/>
            <a:ext cx="11035806" cy="5434128"/>
          </a:xfrm>
          <a:prstGeom prst="rect">
            <a:avLst/>
          </a:prstGeom>
        </p:spPr>
      </p:pic>
      <p:sp>
        <p:nvSpPr>
          <p:cNvPr id="9" name="TextBox 8">
            <a:extLst>
              <a:ext uri="{FF2B5EF4-FFF2-40B4-BE49-F238E27FC236}">
                <a16:creationId xmlns:a16="http://schemas.microsoft.com/office/drawing/2014/main" id="{B8284455-4527-409E-8588-040C88F68148}"/>
              </a:ext>
            </a:extLst>
          </p:cNvPr>
          <p:cNvSpPr txBox="1"/>
          <p:nvPr/>
        </p:nvSpPr>
        <p:spPr>
          <a:xfrm>
            <a:off x="5255222" y="6510908"/>
            <a:ext cx="6670141" cy="38230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 </a:t>
            </a:r>
            <a:r>
              <a:rPr kumimoji="0" lang="en-US" sz="1836" b="0" i="0" u="none" strike="noStrike" kern="1200" cap="none" spc="0" normalizeH="0" baseline="0" noProof="0" dirty="0">
                <a:ln>
                  <a:noFill/>
                </a:ln>
                <a:solidFill>
                  <a:srgbClr val="FFFFFF"/>
                </a:solidFill>
                <a:effectLst/>
                <a:uLnTx/>
                <a:uFillTx/>
                <a:latin typeface="Segoe UI"/>
                <a:ea typeface="+mn-ea"/>
                <a:cs typeface="+mn-cs"/>
              </a:rPr>
              <a:t> </a:t>
            </a:r>
            <a:endParaRPr kumimoji="0" lang="en-US" sz="1836"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348989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A21E969-113C-48F1-92FB-09A389507E92}"/>
              </a:ext>
            </a:extLst>
          </p:cNvPr>
          <p:cNvGraphicFramePr>
            <a:graphicFrameLocks noGrp="1"/>
          </p:cNvGraphicFramePr>
          <p:nvPr/>
        </p:nvGraphicFramePr>
        <p:xfrm>
          <a:off x="4122139" y="1359760"/>
          <a:ext cx="2085749" cy="4441589"/>
        </p:xfrm>
        <a:graphic>
          <a:graphicData uri="http://schemas.openxmlformats.org/drawingml/2006/table">
            <a:tbl>
              <a:tblPr firstRow="1" bandRow="1"/>
              <a:tblGrid>
                <a:gridCol w="2085749">
                  <a:extLst>
                    <a:ext uri="{9D8B030D-6E8A-4147-A177-3AD203B41FA5}">
                      <a16:colId xmlns:a16="http://schemas.microsoft.com/office/drawing/2014/main" val="2142987203"/>
                    </a:ext>
                  </a:extLst>
                </a:gridCol>
              </a:tblGrid>
              <a:tr h="1587077">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r>
                        <a:rPr lang="en-US" sz="2400" b="1" kern="1200">
                          <a:solidFill>
                            <a:srgbClr val="0078D7"/>
                          </a:solidFill>
                          <a:effectLst/>
                          <a:latin typeface="Segoe UI Semibold" panose="020B0702040204020203" pitchFamily="34" charset="0"/>
                          <a:ea typeface="+mn-ea"/>
                          <a:cs typeface="Segoe UI Semibold" panose="020B0702040204020203" pitchFamily="34" charset="0"/>
                        </a:rPr>
                        <a:t>Disk Encryption</a:t>
                      </a:r>
                      <a:endParaRPr lang="en-US" sz="2400">
                        <a:solidFill>
                          <a:srgbClr val="0078D7"/>
                        </a:solidFill>
                        <a:latin typeface="Segoe UI Semibold" panose="020B0702040204020203" pitchFamily="34" charset="0"/>
                        <a:cs typeface="Segoe UI Semibold" panose="020B0702040204020203" pitchFamily="34" charset="0"/>
                      </a:endParaRPr>
                    </a:p>
                  </a:txBody>
                  <a:tcPr marL="124329" marR="124329" marT="62164" marB="6216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56788443"/>
                  </a:ext>
                </a:extLst>
              </a:tr>
              <a:tr h="186518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600">
                          <a:solidFill>
                            <a:srgbClr val="505050"/>
                          </a:solidFill>
                          <a:latin typeface="Segoe UI" panose="020B0502040204020203" pitchFamily="34" charset="0"/>
                          <a:cs typeface="Segoe UI" panose="020B0502040204020203" pitchFamily="34" charset="0"/>
                        </a:rPr>
                        <a:t>Used to manage a device’s </a:t>
                      </a:r>
                      <a:r>
                        <a:rPr lang="en-US" sz="1600" b="1">
                          <a:solidFill>
                            <a:srgbClr val="505050"/>
                          </a:solidFill>
                          <a:latin typeface="Segoe UI" panose="020B0502040204020203" pitchFamily="34" charset="0"/>
                          <a:cs typeface="Segoe UI" panose="020B0502040204020203" pitchFamily="34" charset="0"/>
                        </a:rPr>
                        <a:t>built-in encryption method</a:t>
                      </a:r>
                      <a:r>
                        <a:rPr lang="en-US" sz="1600">
                          <a:solidFill>
                            <a:srgbClr val="505050"/>
                          </a:solidFill>
                          <a:latin typeface="Segoe UI" panose="020B0502040204020203" pitchFamily="34" charset="0"/>
                          <a:cs typeface="Segoe UI" panose="020B0502040204020203" pitchFamily="34" charset="0"/>
                        </a:rPr>
                        <a:t>, i.e. macOS </a:t>
                      </a:r>
                      <a:r>
                        <a:rPr lang="en-US" sz="1600" b="1">
                          <a:solidFill>
                            <a:srgbClr val="505050"/>
                          </a:solidFill>
                          <a:latin typeface="Segoe UI" panose="020B0502040204020203" pitchFamily="34" charset="0"/>
                          <a:cs typeface="Segoe UI" panose="020B0502040204020203" pitchFamily="34" charset="0"/>
                        </a:rPr>
                        <a:t>FileVault</a:t>
                      </a:r>
                      <a:r>
                        <a:rPr lang="en-US" sz="1600">
                          <a:solidFill>
                            <a:srgbClr val="505050"/>
                          </a:solidFill>
                          <a:latin typeface="Segoe UI" panose="020B0502040204020203" pitchFamily="34" charset="0"/>
                          <a:cs typeface="Segoe UI" panose="020B0502040204020203" pitchFamily="34" charset="0"/>
                        </a:rPr>
                        <a:t> or Windows 10/11 </a:t>
                      </a:r>
                      <a:r>
                        <a:rPr lang="en-US" sz="1600" b="1">
                          <a:solidFill>
                            <a:srgbClr val="505050"/>
                          </a:solidFill>
                          <a:latin typeface="Segoe UI" panose="020B0502040204020203" pitchFamily="34" charset="0"/>
                          <a:cs typeface="Segoe UI" panose="020B0502040204020203" pitchFamily="34" charset="0"/>
                        </a:rPr>
                        <a:t>BitLocker</a:t>
                      </a:r>
                    </a:p>
                  </a:txBody>
                  <a:tcPr marL="124329" marR="124329" marT="62164" marB="62164">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072091550"/>
                  </a:ext>
                </a:extLst>
              </a:tr>
              <a:tr h="98932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latin typeface="Segoe UI" panose="020B0502040204020203" pitchFamily="34" charset="0"/>
                        <a:cs typeface="Segoe UI" panose="020B0502040204020203" pitchFamily="34" charset="0"/>
                      </a:endParaRPr>
                    </a:p>
                  </a:txBody>
                  <a:tcPr marL="124329" marR="124329" marT="62164" marB="621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57021089"/>
                  </a:ext>
                </a:extLst>
              </a:tr>
            </a:tbl>
          </a:graphicData>
        </a:graphic>
      </p:graphicFrame>
      <p:graphicFrame>
        <p:nvGraphicFramePr>
          <p:cNvPr id="4" name="Table 3">
            <a:extLst>
              <a:ext uri="{FF2B5EF4-FFF2-40B4-BE49-F238E27FC236}">
                <a16:creationId xmlns:a16="http://schemas.microsoft.com/office/drawing/2014/main" id="{350B4978-0A9E-406A-ABEE-FB538B79CFF6}"/>
              </a:ext>
            </a:extLst>
          </p:cNvPr>
          <p:cNvGraphicFramePr>
            <a:graphicFrameLocks noGrp="1"/>
          </p:cNvGraphicFramePr>
          <p:nvPr/>
        </p:nvGraphicFramePr>
        <p:xfrm>
          <a:off x="6207888" y="1359759"/>
          <a:ext cx="2085749" cy="4434413"/>
        </p:xfrm>
        <a:graphic>
          <a:graphicData uri="http://schemas.openxmlformats.org/drawingml/2006/table">
            <a:tbl>
              <a:tblPr firstRow="1" bandRow="1"/>
              <a:tblGrid>
                <a:gridCol w="2085749">
                  <a:extLst>
                    <a:ext uri="{9D8B030D-6E8A-4147-A177-3AD203B41FA5}">
                      <a16:colId xmlns:a16="http://schemas.microsoft.com/office/drawing/2014/main" val="3887613323"/>
                    </a:ext>
                  </a:extLst>
                </a:gridCol>
              </a:tblGrid>
              <a:tr h="1457129">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r>
                        <a:rPr lang="en-US" sz="2400" b="1" kern="1200">
                          <a:solidFill>
                            <a:srgbClr val="0078D7"/>
                          </a:solidFill>
                          <a:effectLst/>
                          <a:latin typeface="Segoe UI Semibold" panose="020B0702040204020203" pitchFamily="34" charset="0"/>
                          <a:ea typeface="+mn-ea"/>
                          <a:cs typeface="Segoe UI Semibold" panose="020B0702040204020203" pitchFamily="34" charset="0"/>
                        </a:rPr>
                        <a:t>Defender Firewall</a:t>
                      </a:r>
                      <a:endParaRPr lang="en-US" sz="2400">
                        <a:solidFill>
                          <a:srgbClr val="0078D7"/>
                        </a:solidFill>
                        <a:latin typeface="Segoe UI Semibold" panose="020B0702040204020203" pitchFamily="34" charset="0"/>
                        <a:cs typeface="Segoe UI Semibold" panose="020B0702040204020203" pitchFamily="34" charset="0"/>
                      </a:endParaRPr>
                    </a:p>
                  </a:txBody>
                  <a:tcPr marL="124329" marR="124329" marT="62164" marB="62164">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256788443"/>
                  </a:ext>
                </a:extLst>
              </a:tr>
              <a:tr h="257007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600" kern="1200">
                          <a:solidFill>
                            <a:srgbClr val="505050"/>
                          </a:solidFill>
                          <a:effectLst/>
                          <a:latin typeface="Segoe UI" panose="020B0502040204020203" pitchFamily="34" charset="0"/>
                          <a:ea typeface="+mn-ea"/>
                          <a:cs typeface="Segoe UI" panose="020B0502040204020203" pitchFamily="34" charset="0"/>
                        </a:rPr>
                        <a:t>Configure a device’s </a:t>
                      </a:r>
                      <a:r>
                        <a:rPr lang="en-US" sz="1600" b="1" kern="1200">
                          <a:solidFill>
                            <a:srgbClr val="505050"/>
                          </a:solidFill>
                          <a:effectLst/>
                          <a:latin typeface="Segoe UI" panose="020B0502040204020203" pitchFamily="34" charset="0"/>
                          <a:ea typeface="+mn-ea"/>
                          <a:cs typeface="Segoe UI" panose="020B0502040204020203" pitchFamily="34" charset="0"/>
                        </a:rPr>
                        <a:t>built-in firewall in macOS and Windows 10/11</a:t>
                      </a:r>
                      <a:r>
                        <a:rPr lang="en-US" sz="1600" kern="1200">
                          <a:solidFill>
                            <a:srgbClr val="505050"/>
                          </a:solidFill>
                          <a:effectLst/>
                          <a:latin typeface="Segoe UI" panose="020B0502040204020203" pitchFamily="34" charset="0"/>
                          <a:ea typeface="+mn-ea"/>
                          <a:cs typeface="Segoe UI" panose="020B0502040204020203" pitchFamily="34" charset="0"/>
                        </a:rPr>
                        <a:t>. Windows 10/11 profiles contain </a:t>
                      </a:r>
                      <a:r>
                        <a:rPr lang="en-US" sz="1600" b="1" kern="1200">
                          <a:solidFill>
                            <a:srgbClr val="505050"/>
                          </a:solidFill>
                          <a:effectLst/>
                          <a:latin typeface="Segoe UI" panose="020B0502040204020203" pitchFamily="34" charset="0"/>
                          <a:ea typeface="+mn-ea"/>
                          <a:cs typeface="Segoe UI" panose="020B0502040204020203" pitchFamily="34" charset="0"/>
                        </a:rPr>
                        <a:t>advanced security settings</a:t>
                      </a:r>
                      <a:r>
                        <a:rPr lang="en-US" sz="1600" kern="1200">
                          <a:solidFill>
                            <a:srgbClr val="505050"/>
                          </a:solidFill>
                          <a:effectLst/>
                          <a:latin typeface="Segoe UI" panose="020B0502040204020203" pitchFamily="34" charset="0"/>
                          <a:ea typeface="+mn-ea"/>
                          <a:cs typeface="Segoe UI" panose="020B0502040204020203" pitchFamily="34" charset="0"/>
                        </a:rPr>
                        <a:t> and </a:t>
                      </a:r>
                      <a:r>
                        <a:rPr lang="en-US" sz="1600" b="1" kern="1200">
                          <a:solidFill>
                            <a:srgbClr val="505050"/>
                          </a:solidFill>
                          <a:effectLst/>
                          <a:latin typeface="Segoe UI" panose="020B0502040204020203" pitchFamily="34" charset="0"/>
                          <a:ea typeface="+mn-ea"/>
                          <a:cs typeface="Segoe UI" panose="020B0502040204020203" pitchFamily="34" charset="0"/>
                        </a:rPr>
                        <a:t>granular firewall rules</a:t>
                      </a:r>
                    </a:p>
                  </a:txBody>
                  <a:tcPr marL="124329" marR="124329" marT="62164" marB="62164">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072091550"/>
                  </a:ext>
                </a:extLst>
              </a:tr>
              <a:tr h="40721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latin typeface="Segoe UI" panose="020B0502040204020203" pitchFamily="34" charset="0"/>
                        <a:cs typeface="Segoe UI" panose="020B0502040204020203" pitchFamily="34" charset="0"/>
                      </a:endParaRPr>
                    </a:p>
                  </a:txBody>
                  <a:tcPr marL="124329" marR="124329" marT="62164" marB="621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457021089"/>
                  </a:ext>
                </a:extLst>
              </a:tr>
            </a:tbl>
          </a:graphicData>
        </a:graphic>
      </p:graphicFrame>
      <p:graphicFrame>
        <p:nvGraphicFramePr>
          <p:cNvPr id="8" name="Table 7">
            <a:extLst>
              <a:ext uri="{FF2B5EF4-FFF2-40B4-BE49-F238E27FC236}">
                <a16:creationId xmlns:a16="http://schemas.microsoft.com/office/drawing/2014/main" id="{A7660650-28FC-48D8-9160-63315D4E60CF}"/>
              </a:ext>
            </a:extLst>
          </p:cNvPr>
          <p:cNvGraphicFramePr>
            <a:graphicFrameLocks noGrp="1"/>
          </p:cNvGraphicFramePr>
          <p:nvPr/>
        </p:nvGraphicFramePr>
        <p:xfrm>
          <a:off x="8293637" y="1345958"/>
          <a:ext cx="2085749" cy="4455391"/>
        </p:xfrm>
        <a:graphic>
          <a:graphicData uri="http://schemas.openxmlformats.org/drawingml/2006/table">
            <a:tbl>
              <a:tblPr firstRow="1" bandRow="1"/>
              <a:tblGrid>
                <a:gridCol w="2085749">
                  <a:extLst>
                    <a:ext uri="{9D8B030D-6E8A-4147-A177-3AD203B41FA5}">
                      <a16:colId xmlns:a16="http://schemas.microsoft.com/office/drawing/2014/main" val="2142987203"/>
                    </a:ext>
                  </a:extLst>
                </a:gridCol>
              </a:tblGrid>
              <a:tr h="145028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r>
                        <a:rPr lang="en-US" sz="2400" b="1" kern="1200">
                          <a:solidFill>
                            <a:srgbClr val="0078D7"/>
                          </a:solidFill>
                          <a:effectLst/>
                          <a:latin typeface="Segoe UI Semibold" panose="020B0702040204020203" pitchFamily="34" charset="0"/>
                          <a:ea typeface="+mn-ea"/>
                          <a:cs typeface="Segoe UI Semibold" panose="020B0702040204020203" pitchFamily="34" charset="0"/>
                        </a:rPr>
                        <a:t>Attack Surface Reduction</a:t>
                      </a:r>
                      <a:endParaRPr lang="en-US" sz="2400">
                        <a:solidFill>
                          <a:srgbClr val="0078D7"/>
                        </a:solidFill>
                        <a:latin typeface="Segoe UI Semibold" panose="020B0702040204020203" pitchFamily="34" charset="0"/>
                        <a:cs typeface="Segoe UI Semibold" panose="020B0702040204020203" pitchFamily="34" charset="0"/>
                      </a:endParaRPr>
                    </a:p>
                  </a:txBody>
                  <a:tcPr marL="124329" marR="124329" marT="62164" marB="6216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56788443"/>
                  </a:ext>
                </a:extLst>
              </a:tr>
              <a:tr h="21740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600">
                          <a:solidFill>
                            <a:srgbClr val="505050"/>
                          </a:solidFill>
                          <a:latin typeface="Segoe UI" panose="020B0502040204020203" pitchFamily="34" charset="0"/>
                          <a:cs typeface="Segoe UI" panose="020B0502040204020203" pitchFamily="34" charset="0"/>
                        </a:rPr>
                        <a:t>Contains settings to configure </a:t>
                      </a:r>
                      <a:r>
                        <a:rPr lang="en-US" sz="1600" b="1">
                          <a:solidFill>
                            <a:srgbClr val="505050"/>
                          </a:solidFill>
                          <a:latin typeface="Segoe UI" panose="020B0502040204020203" pitchFamily="34" charset="0"/>
                          <a:cs typeface="Segoe UI" panose="020B0502040204020203" pitchFamily="34" charset="0"/>
                        </a:rPr>
                        <a:t>Application Guard</a:t>
                      </a:r>
                      <a:r>
                        <a:rPr lang="en-US" sz="1600">
                          <a:solidFill>
                            <a:srgbClr val="505050"/>
                          </a:solidFill>
                          <a:latin typeface="Segoe UI" panose="020B0502040204020203" pitchFamily="34" charset="0"/>
                          <a:cs typeface="Segoe UI" panose="020B0502040204020203" pitchFamily="34" charset="0"/>
                        </a:rPr>
                        <a:t>, </a:t>
                      </a:r>
                      <a:r>
                        <a:rPr lang="en-US" sz="1600" b="1">
                          <a:solidFill>
                            <a:srgbClr val="505050"/>
                          </a:solidFill>
                          <a:latin typeface="Segoe UI" panose="020B0502040204020203" pitchFamily="34" charset="0"/>
                          <a:cs typeface="Segoe UI" panose="020B0502040204020203" pitchFamily="34" charset="0"/>
                        </a:rPr>
                        <a:t>Web Protection</a:t>
                      </a:r>
                      <a:r>
                        <a:rPr lang="en-US" sz="1600">
                          <a:solidFill>
                            <a:srgbClr val="505050"/>
                          </a:solidFill>
                          <a:latin typeface="Segoe UI" panose="020B0502040204020203" pitchFamily="34" charset="0"/>
                          <a:cs typeface="Segoe UI" panose="020B0502040204020203" pitchFamily="34" charset="0"/>
                        </a:rPr>
                        <a:t>, </a:t>
                      </a:r>
                      <a:r>
                        <a:rPr lang="en-US" sz="1600" b="1">
                          <a:solidFill>
                            <a:srgbClr val="505050"/>
                          </a:solidFill>
                          <a:latin typeface="Segoe UI" panose="020B0502040204020203" pitchFamily="34" charset="0"/>
                          <a:cs typeface="Segoe UI" panose="020B0502040204020203" pitchFamily="34" charset="0"/>
                        </a:rPr>
                        <a:t>Application Control</a:t>
                      </a:r>
                      <a:r>
                        <a:rPr lang="en-US" sz="1600">
                          <a:solidFill>
                            <a:srgbClr val="505050"/>
                          </a:solidFill>
                          <a:latin typeface="Segoe UI" panose="020B0502040204020203" pitchFamily="34" charset="0"/>
                          <a:cs typeface="Segoe UI" panose="020B0502040204020203" pitchFamily="34" charset="0"/>
                        </a:rPr>
                        <a:t>, </a:t>
                      </a:r>
                      <a:r>
                        <a:rPr lang="en-US" sz="1600" b="1">
                          <a:solidFill>
                            <a:srgbClr val="505050"/>
                          </a:solidFill>
                          <a:latin typeface="Segoe UI" panose="020B0502040204020203" pitchFamily="34" charset="0"/>
                          <a:cs typeface="Segoe UI" panose="020B0502040204020203" pitchFamily="34" charset="0"/>
                        </a:rPr>
                        <a:t>ASR Rules</a:t>
                      </a:r>
                      <a:r>
                        <a:rPr lang="en-US" sz="1600">
                          <a:solidFill>
                            <a:srgbClr val="505050"/>
                          </a:solidFill>
                          <a:latin typeface="Segoe UI" panose="020B0502040204020203" pitchFamily="34" charset="0"/>
                          <a:cs typeface="Segoe UI" panose="020B0502040204020203" pitchFamily="34" charset="0"/>
                        </a:rPr>
                        <a:t>, </a:t>
                      </a:r>
                      <a:r>
                        <a:rPr lang="en-US" sz="1600" b="1">
                          <a:solidFill>
                            <a:srgbClr val="505050"/>
                          </a:solidFill>
                          <a:latin typeface="Segoe UI" panose="020B0502040204020203" pitchFamily="34" charset="0"/>
                          <a:cs typeface="Segoe UI" panose="020B0502040204020203" pitchFamily="34" charset="0"/>
                        </a:rPr>
                        <a:t>Exploit Protection</a:t>
                      </a:r>
                      <a:r>
                        <a:rPr lang="en-US" sz="1600">
                          <a:solidFill>
                            <a:srgbClr val="505050"/>
                          </a:solidFill>
                          <a:latin typeface="Segoe UI" panose="020B0502040204020203" pitchFamily="34" charset="0"/>
                          <a:cs typeface="Segoe UI" panose="020B0502040204020203" pitchFamily="34" charset="0"/>
                        </a:rPr>
                        <a:t> and </a:t>
                      </a:r>
                      <a:r>
                        <a:rPr lang="en-US" sz="1600" b="1">
                          <a:solidFill>
                            <a:srgbClr val="505050"/>
                          </a:solidFill>
                          <a:latin typeface="Segoe UI" panose="020B0502040204020203" pitchFamily="34" charset="0"/>
                          <a:cs typeface="Segoe UI" panose="020B0502040204020203" pitchFamily="34" charset="0"/>
                        </a:rPr>
                        <a:t>Device Control</a:t>
                      </a:r>
                    </a:p>
                  </a:txBody>
                  <a:tcPr marL="124329" marR="124329" marT="62164" marB="62164">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072091550"/>
                  </a:ext>
                </a:extLst>
              </a:tr>
              <a:tr h="83105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latin typeface="Segoe UI" panose="020B0502040204020203" pitchFamily="34" charset="0"/>
                        <a:cs typeface="Segoe UI" panose="020B0502040204020203" pitchFamily="34" charset="0"/>
                      </a:endParaRPr>
                    </a:p>
                  </a:txBody>
                  <a:tcPr marL="124329" marR="124329" marT="62164" marB="621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57021089"/>
                  </a:ext>
                </a:extLst>
              </a:tr>
            </a:tbl>
          </a:graphicData>
        </a:graphic>
      </p:graphicFrame>
      <p:graphicFrame>
        <p:nvGraphicFramePr>
          <p:cNvPr id="10" name="Table 9">
            <a:extLst>
              <a:ext uri="{FF2B5EF4-FFF2-40B4-BE49-F238E27FC236}">
                <a16:creationId xmlns:a16="http://schemas.microsoft.com/office/drawing/2014/main" id="{8E473AD1-F649-4234-B243-B4D629AE9CFF}"/>
              </a:ext>
            </a:extLst>
          </p:cNvPr>
          <p:cNvGraphicFramePr>
            <a:graphicFrameLocks noGrp="1"/>
          </p:cNvGraphicFramePr>
          <p:nvPr/>
        </p:nvGraphicFramePr>
        <p:xfrm>
          <a:off x="-54580" y="1359764"/>
          <a:ext cx="2085749" cy="4431110"/>
        </p:xfrm>
        <a:graphic>
          <a:graphicData uri="http://schemas.openxmlformats.org/drawingml/2006/table">
            <a:tbl>
              <a:tblPr firstRow="1" bandRow="1"/>
              <a:tblGrid>
                <a:gridCol w="2085749">
                  <a:extLst>
                    <a:ext uri="{9D8B030D-6E8A-4147-A177-3AD203B41FA5}">
                      <a16:colId xmlns:a16="http://schemas.microsoft.com/office/drawing/2014/main" val="2142987203"/>
                    </a:ext>
                  </a:extLst>
                </a:gridCol>
              </a:tblGrid>
              <a:tr h="161649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r>
                        <a:rPr lang="en-US" sz="2400" b="1" kern="1200">
                          <a:solidFill>
                            <a:srgbClr val="0078D7"/>
                          </a:solidFill>
                          <a:effectLst/>
                          <a:latin typeface="Segoe UI Semibold" panose="020B0702040204020203" pitchFamily="34" charset="0"/>
                          <a:ea typeface="+mn-ea"/>
                          <a:cs typeface="Segoe UI Semibold" panose="020B0702040204020203" pitchFamily="34" charset="0"/>
                        </a:rPr>
                        <a:t>Endpoint detection and response</a:t>
                      </a:r>
                      <a:endParaRPr lang="en-US" sz="2400">
                        <a:solidFill>
                          <a:srgbClr val="0078D7"/>
                        </a:solidFill>
                        <a:latin typeface="Segoe UI Semibold" panose="020B0702040204020203" pitchFamily="34" charset="0"/>
                        <a:cs typeface="Segoe UI Semibold" panose="020B0702040204020203" pitchFamily="34" charset="0"/>
                      </a:endParaRPr>
                    </a:p>
                  </a:txBody>
                  <a:tcPr marL="124329" marR="124329" marT="62164" marB="62164">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56788443"/>
                  </a:ext>
                </a:extLst>
              </a:tr>
              <a:tr h="211388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600">
                          <a:solidFill>
                            <a:srgbClr val="505050"/>
                          </a:solidFill>
                          <a:latin typeface="Segoe UI" panose="020B0502040204020203" pitchFamily="34" charset="0"/>
                          <a:cs typeface="Segoe UI" panose="020B0502040204020203" pitchFamily="34" charset="0"/>
                        </a:rPr>
                        <a:t>Used to manage Endpoint Detection and Response (EDR) settings for devices </a:t>
                      </a:r>
                      <a:r>
                        <a:rPr lang="en-US" sz="1600" b="1">
                          <a:solidFill>
                            <a:srgbClr val="505050"/>
                          </a:solidFill>
                          <a:latin typeface="Segoe UI" panose="020B0502040204020203" pitchFamily="34" charset="0"/>
                          <a:cs typeface="Segoe UI" panose="020B0502040204020203" pitchFamily="34" charset="0"/>
                        </a:rPr>
                        <a:t>onboarded to Microsoft Defender for Endpoint (MDE)</a:t>
                      </a:r>
                    </a:p>
                  </a:txBody>
                  <a:tcPr marL="124329" marR="124329" marT="62164" marB="62164">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072091550"/>
                  </a:ext>
                </a:extLst>
              </a:tr>
              <a:tr h="70073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latin typeface="Segoe UI" panose="020B0502040204020203" pitchFamily="34" charset="0"/>
                        <a:cs typeface="Segoe UI" panose="020B0502040204020203" pitchFamily="34" charset="0"/>
                      </a:endParaRPr>
                    </a:p>
                  </a:txBody>
                  <a:tcPr marL="124329" marR="124329" marT="62164" marB="62164">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57021089"/>
                  </a:ext>
                </a:extLst>
              </a:tr>
            </a:tbl>
          </a:graphicData>
        </a:graphic>
      </p:graphicFrame>
      <p:graphicFrame>
        <p:nvGraphicFramePr>
          <p:cNvPr id="14" name="Table 13">
            <a:extLst>
              <a:ext uri="{FF2B5EF4-FFF2-40B4-BE49-F238E27FC236}">
                <a16:creationId xmlns:a16="http://schemas.microsoft.com/office/drawing/2014/main" id="{F2047D83-4C4B-424E-8D82-BC2DD8FD7569}"/>
              </a:ext>
            </a:extLst>
          </p:cNvPr>
          <p:cNvGraphicFramePr>
            <a:graphicFrameLocks noGrp="1"/>
          </p:cNvGraphicFramePr>
          <p:nvPr/>
        </p:nvGraphicFramePr>
        <p:xfrm>
          <a:off x="2036391" y="1337881"/>
          <a:ext cx="2085749" cy="4463469"/>
        </p:xfrm>
        <a:graphic>
          <a:graphicData uri="http://schemas.openxmlformats.org/drawingml/2006/table">
            <a:tbl>
              <a:tblPr firstRow="1" bandRow="1"/>
              <a:tblGrid>
                <a:gridCol w="2085749">
                  <a:extLst>
                    <a:ext uri="{9D8B030D-6E8A-4147-A177-3AD203B41FA5}">
                      <a16:colId xmlns:a16="http://schemas.microsoft.com/office/drawing/2014/main" val="3887613323"/>
                    </a:ext>
                  </a:extLst>
                </a:gridCol>
              </a:tblGrid>
              <a:tr h="1621451">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r>
                        <a:rPr lang="en-US" sz="2400" b="1" kern="1200">
                          <a:solidFill>
                            <a:srgbClr val="0078D7"/>
                          </a:solidFill>
                          <a:effectLst/>
                          <a:latin typeface="Segoe UI Semibold" panose="020B0702040204020203" pitchFamily="34" charset="0"/>
                          <a:ea typeface="+mn-ea"/>
                          <a:cs typeface="Segoe UI Semibold" panose="020B0702040204020203" pitchFamily="34" charset="0"/>
                        </a:rPr>
                        <a:t>Antivirus</a:t>
                      </a:r>
                      <a:endParaRPr lang="en-US" sz="2400">
                        <a:solidFill>
                          <a:srgbClr val="0078D7"/>
                        </a:solidFill>
                        <a:latin typeface="Segoe UI Semibold" panose="020B0702040204020203" pitchFamily="34" charset="0"/>
                        <a:cs typeface="Segoe UI Semibold" panose="020B0702040204020203" pitchFamily="34" charset="0"/>
                      </a:endParaRPr>
                    </a:p>
                  </a:txBody>
                  <a:tcPr marL="124329" marR="124329" marT="62164" marB="62164">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256788443"/>
                  </a:ext>
                </a:extLst>
              </a:tr>
              <a:tr h="173788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600" kern="1200">
                          <a:solidFill>
                            <a:srgbClr val="505050"/>
                          </a:solidFill>
                          <a:effectLst/>
                          <a:latin typeface="Segoe UI" panose="020B0502040204020203" pitchFamily="34" charset="0"/>
                          <a:ea typeface="+mn-ea"/>
                          <a:cs typeface="Segoe UI" panose="020B0502040204020203" pitchFamily="34" charset="0"/>
                        </a:rPr>
                        <a:t>Contains settings to manage Microsoft </a:t>
                      </a:r>
                      <a:r>
                        <a:rPr lang="en-US" sz="1600" b="1" kern="1200">
                          <a:solidFill>
                            <a:srgbClr val="505050"/>
                          </a:solidFill>
                          <a:effectLst/>
                          <a:latin typeface="Segoe UI" panose="020B0502040204020203" pitchFamily="34" charset="0"/>
                          <a:ea typeface="+mn-ea"/>
                          <a:cs typeface="Segoe UI" panose="020B0502040204020203" pitchFamily="34" charset="0"/>
                        </a:rPr>
                        <a:t>Defender for Endpoint Antimalware solution</a:t>
                      </a:r>
                    </a:p>
                  </a:txBody>
                  <a:tcPr marL="124329" marR="124329" marT="62164" marB="62164">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072091550"/>
                  </a:ext>
                </a:extLst>
              </a:tr>
              <a:tr h="110413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latin typeface="Segoe UI" panose="020B0502040204020203" pitchFamily="34" charset="0"/>
                        <a:cs typeface="Segoe UI" panose="020B0502040204020203" pitchFamily="34" charset="0"/>
                      </a:endParaRPr>
                    </a:p>
                  </a:txBody>
                  <a:tcPr marL="124329" marR="124329" marT="62164" marB="621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457021089"/>
                  </a:ext>
                </a:extLst>
              </a:tr>
            </a:tbl>
          </a:graphicData>
        </a:graphic>
      </p:graphicFrame>
      <p:graphicFrame>
        <p:nvGraphicFramePr>
          <p:cNvPr id="26" name="Table 25">
            <a:extLst>
              <a:ext uri="{FF2B5EF4-FFF2-40B4-BE49-F238E27FC236}">
                <a16:creationId xmlns:a16="http://schemas.microsoft.com/office/drawing/2014/main" id="{2EAEB9E3-9A3F-45A1-B77E-F1EA4E8136AF}"/>
              </a:ext>
            </a:extLst>
          </p:cNvPr>
          <p:cNvGraphicFramePr>
            <a:graphicFrameLocks noGrp="1"/>
          </p:cNvGraphicFramePr>
          <p:nvPr/>
        </p:nvGraphicFramePr>
        <p:xfrm>
          <a:off x="10379386" y="1345957"/>
          <a:ext cx="2085749" cy="4455391"/>
        </p:xfrm>
        <a:graphic>
          <a:graphicData uri="http://schemas.openxmlformats.org/drawingml/2006/table">
            <a:tbl>
              <a:tblPr firstRow="1" bandRow="1"/>
              <a:tblGrid>
                <a:gridCol w="2085749">
                  <a:extLst>
                    <a:ext uri="{9D8B030D-6E8A-4147-A177-3AD203B41FA5}">
                      <a16:colId xmlns:a16="http://schemas.microsoft.com/office/drawing/2014/main" val="3887613323"/>
                    </a:ext>
                  </a:extLst>
                </a:gridCol>
              </a:tblGrid>
              <a:tr h="1544284">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418" rtl="0" eaLnBrk="1" fontAlgn="auto" latinLnBrk="0" hangingPunct="1">
                        <a:lnSpc>
                          <a:spcPct val="100000"/>
                        </a:lnSpc>
                        <a:spcBef>
                          <a:spcPts val="0"/>
                        </a:spcBef>
                        <a:spcAft>
                          <a:spcPts val="0"/>
                        </a:spcAft>
                        <a:buClrTx/>
                        <a:buSzTx/>
                        <a:buFontTx/>
                        <a:buNone/>
                        <a:tabLst/>
                        <a:defRPr/>
                      </a:pPr>
                      <a:r>
                        <a:rPr lang="en-US" sz="2400" b="1" kern="1200">
                          <a:solidFill>
                            <a:srgbClr val="0078D7"/>
                          </a:solidFill>
                          <a:effectLst/>
                          <a:latin typeface="Segoe UI Semibold" panose="020B0702040204020203" pitchFamily="34" charset="0"/>
                          <a:ea typeface="+mn-ea"/>
                          <a:cs typeface="Segoe UI Semibold" panose="020B0702040204020203" pitchFamily="34" charset="0"/>
                        </a:rPr>
                        <a:t>Account Protection</a:t>
                      </a:r>
                      <a:endParaRPr lang="en-US" sz="2400">
                        <a:solidFill>
                          <a:srgbClr val="0078D7"/>
                        </a:solidFill>
                        <a:latin typeface="Segoe UI Semibold" panose="020B0702040204020203" pitchFamily="34" charset="0"/>
                        <a:cs typeface="Segoe UI Semibold" panose="020B0702040204020203" pitchFamily="34" charset="0"/>
                      </a:endParaRPr>
                    </a:p>
                  </a:txBody>
                  <a:tcPr marL="124329" marR="124329" marT="62164" marB="62164">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2256788443"/>
                  </a:ext>
                </a:extLst>
              </a:tr>
              <a:tr h="198021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600" kern="1200">
                          <a:solidFill>
                            <a:srgbClr val="505050"/>
                          </a:solidFill>
                          <a:effectLst/>
                          <a:latin typeface="Segoe UI" panose="020B0502040204020203" pitchFamily="34" charset="0"/>
                          <a:ea typeface="+mn-ea"/>
                          <a:cs typeface="Segoe UI" panose="020B0502040204020203" pitchFamily="34" charset="0"/>
                        </a:rPr>
                        <a:t>Used to manage settings for </a:t>
                      </a:r>
                      <a:r>
                        <a:rPr lang="en-US" sz="1600" b="1" kern="1200">
                          <a:solidFill>
                            <a:srgbClr val="505050"/>
                          </a:solidFill>
                          <a:effectLst/>
                          <a:latin typeface="Segoe UI" panose="020B0502040204020203" pitchFamily="34" charset="0"/>
                          <a:ea typeface="+mn-ea"/>
                          <a:cs typeface="Segoe UI" panose="020B0502040204020203" pitchFamily="34" charset="0"/>
                        </a:rPr>
                        <a:t>Windows Hello for Business</a:t>
                      </a:r>
                      <a:r>
                        <a:rPr lang="en-US" sz="1600" kern="1200">
                          <a:solidFill>
                            <a:srgbClr val="505050"/>
                          </a:solidFill>
                          <a:effectLst/>
                          <a:latin typeface="Segoe UI" panose="020B0502040204020203" pitchFamily="34" charset="0"/>
                          <a:ea typeface="+mn-ea"/>
                          <a:cs typeface="Segoe UI" panose="020B0502040204020203" pitchFamily="34" charset="0"/>
                        </a:rPr>
                        <a:t> and </a:t>
                      </a:r>
                      <a:r>
                        <a:rPr lang="en-US" sz="1600" b="1" kern="1200">
                          <a:solidFill>
                            <a:srgbClr val="505050"/>
                          </a:solidFill>
                          <a:effectLst/>
                          <a:latin typeface="Segoe UI" panose="020B0502040204020203" pitchFamily="34" charset="0"/>
                          <a:ea typeface="+mn-ea"/>
                          <a:cs typeface="Segoe UI" panose="020B0502040204020203" pitchFamily="34" charset="0"/>
                        </a:rPr>
                        <a:t>Credential Guard</a:t>
                      </a:r>
                    </a:p>
                  </a:txBody>
                  <a:tcPr marL="124329" marR="124329" marT="62164" marB="62164">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072091550"/>
                  </a:ext>
                </a:extLst>
              </a:tr>
              <a:tr h="93089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sz="1600">
                        <a:latin typeface="Segoe UI" panose="020B0502040204020203" pitchFamily="34" charset="0"/>
                        <a:cs typeface="Segoe UI" panose="020B0502040204020203" pitchFamily="34" charset="0"/>
                      </a:endParaRPr>
                    </a:p>
                  </a:txBody>
                  <a:tcPr marL="124329" marR="124329" marT="62164" marB="621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457021089"/>
                  </a:ext>
                </a:extLst>
              </a:tr>
            </a:tbl>
          </a:graphicData>
        </a:graphic>
      </p:graphicFrame>
      <p:sp>
        <p:nvSpPr>
          <p:cNvPr id="28" name="Arrow: Left-Right 27">
            <a:extLst>
              <a:ext uri="{FF2B5EF4-FFF2-40B4-BE49-F238E27FC236}">
                <a16:creationId xmlns:a16="http://schemas.microsoft.com/office/drawing/2014/main" id="{9598CAEF-53C7-4FC9-9FE1-A11A03CE2988}"/>
              </a:ext>
            </a:extLst>
          </p:cNvPr>
          <p:cNvSpPr/>
          <p:nvPr/>
        </p:nvSpPr>
        <p:spPr>
          <a:xfrm>
            <a:off x="-59803" y="5744837"/>
            <a:ext cx="12524938" cy="1216038"/>
          </a:xfrm>
          <a:prstGeom prst="leftRightArrow">
            <a:avLst>
              <a:gd name="adj1" fmla="val 61208"/>
              <a:gd name="adj2" fmla="val 50000"/>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1268362" rtl="0" eaLnBrk="1" fontAlgn="auto" latinLnBrk="0" hangingPunct="1">
              <a:lnSpc>
                <a:spcPct val="100000"/>
              </a:lnSpc>
              <a:spcBef>
                <a:spcPts val="0"/>
              </a:spcBef>
              <a:spcAft>
                <a:spcPts val="0"/>
              </a:spcAft>
              <a:buClrTx/>
              <a:buSzTx/>
              <a:buFontTx/>
              <a:buNone/>
              <a:tabLst/>
              <a:defRPr/>
            </a:pPr>
            <a:r>
              <a:rPr kumimoji="0" lang="en-US" sz="2176" b="1" i="0" u="none" strike="noStrike" kern="0" cap="none" spc="0" normalizeH="0" baseline="0" noProof="0">
                <a:ln>
                  <a:noFill/>
                </a:ln>
                <a:solidFill>
                  <a:srgbClr val="FFFFFF"/>
                </a:solidFill>
                <a:effectLst/>
                <a:uLnTx/>
                <a:uFillTx/>
                <a:latin typeface="Segoe UI"/>
                <a:ea typeface="+mn-ea"/>
                <a:cs typeface="+mn-cs"/>
              </a:rPr>
              <a:t>Microsoft Security Baselines</a:t>
            </a:r>
          </a:p>
          <a:p>
            <a:pPr marL="0" marR="0" lvl="0" indent="0" algn="ctr" defTabSz="1268362"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rgbClr val="FFFFFF"/>
                </a:solidFill>
                <a:effectLst/>
                <a:uLnTx/>
                <a:uFillTx/>
                <a:latin typeface="Segoe UI"/>
                <a:ea typeface="+mn-ea"/>
                <a:cs typeface="+mn-cs"/>
              </a:rPr>
              <a:t>Microsoft recommended configuration settings based on feedback from Microsoft security engineering teams, product groups, partners and customers</a:t>
            </a:r>
          </a:p>
        </p:txBody>
      </p:sp>
      <p:sp>
        <p:nvSpPr>
          <p:cNvPr id="5" name="Title 4">
            <a:extLst>
              <a:ext uri="{FF2B5EF4-FFF2-40B4-BE49-F238E27FC236}">
                <a16:creationId xmlns:a16="http://schemas.microsoft.com/office/drawing/2014/main" id="{1EEBE365-8606-4F72-B2FC-416BA91253B4}"/>
              </a:ext>
            </a:extLst>
          </p:cNvPr>
          <p:cNvSpPr>
            <a:spLocks noGrp="1"/>
          </p:cNvSpPr>
          <p:nvPr>
            <p:ph type="title"/>
          </p:nvPr>
        </p:nvSpPr>
        <p:spPr/>
        <p:txBody>
          <a:bodyPr/>
          <a:lstStyle/>
          <a:p>
            <a:r>
              <a:rPr lang="en-US" sz="4000">
                <a:solidFill>
                  <a:schemeClr val="accent3"/>
                </a:solidFill>
              </a:rPr>
              <a:t>Endpoint Security</a:t>
            </a:r>
          </a:p>
        </p:txBody>
      </p:sp>
      <p:sp>
        <p:nvSpPr>
          <p:cNvPr id="3" name="TextBox 3">
            <a:extLst>
              <a:ext uri="{FF2B5EF4-FFF2-40B4-BE49-F238E27FC236}">
                <a16:creationId xmlns:a16="http://schemas.microsoft.com/office/drawing/2014/main" id="{2CA10EB4-CFF5-40C8-A21F-D2FAF8843828}"/>
              </a:ext>
            </a:extLst>
          </p:cNvPr>
          <p:cNvSpPr txBox="1"/>
          <p:nvPr/>
        </p:nvSpPr>
        <p:spPr>
          <a:xfrm>
            <a:off x="5321894" y="6576436"/>
            <a:ext cx="1792688" cy="44775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329780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3534973A-5CE3-41B5-A1EB-A517D7E7E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 y="437"/>
            <a:ext cx="12433157" cy="6993650"/>
          </a:xfrm>
          <a:prstGeom prst="rect">
            <a:avLst/>
          </a:prstGeom>
        </p:spPr>
      </p:pic>
      <p:sp>
        <p:nvSpPr>
          <p:cNvPr id="12" name="Rectangle 11">
            <a:extLst>
              <a:ext uri="{FF2B5EF4-FFF2-40B4-BE49-F238E27FC236}">
                <a16:creationId xmlns:a16="http://schemas.microsoft.com/office/drawing/2014/main" id="{95223DEF-0711-46AB-B051-73AE2CB6D9B7}"/>
              </a:ext>
            </a:extLst>
          </p:cNvPr>
          <p:cNvSpPr/>
          <p:nvPr/>
        </p:nvSpPr>
        <p:spPr bwMode="auto">
          <a:xfrm>
            <a:off x="882" y="0"/>
            <a:ext cx="12434711" cy="6969433"/>
          </a:xfrm>
          <a:prstGeom prst="rect">
            <a:avLst/>
          </a:prstGeom>
          <a:gradFill>
            <a:gsLst>
              <a:gs pos="17000">
                <a:schemeClr val="accent1">
                  <a:lumMod val="5000"/>
                  <a:lumOff val="95000"/>
                  <a:alpha val="70000"/>
                </a:schemeClr>
              </a:gs>
              <a:gs pos="100000">
                <a:schemeClr val="accent1">
                  <a:lumMod val="30000"/>
                  <a:lumOff val="70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34" tIns="124347" rIns="155434" bIns="124347" numCol="1" spcCol="0" rtlCol="0" fromWordArt="0" anchor="t" anchorCtr="0" forceAA="0" compatLnSpc="1">
            <a:prstTxWarp prst="textNoShape">
              <a:avLst/>
            </a:prstTxWarp>
            <a:noAutofit/>
          </a:bodyPr>
          <a:lstStyle/>
          <a:p>
            <a:pPr defTabSz="792477" fontAlgn="base">
              <a:spcBef>
                <a:spcPct val="0"/>
              </a:spcBef>
              <a:spcAft>
                <a:spcPct val="0"/>
              </a:spcAft>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Title 15">
            <a:extLst>
              <a:ext uri="{FF2B5EF4-FFF2-40B4-BE49-F238E27FC236}">
                <a16:creationId xmlns:a16="http://schemas.microsoft.com/office/drawing/2014/main" id="{6743FF57-DC43-4E35-88ED-01FD08F5FFAA}"/>
              </a:ext>
            </a:extLst>
          </p:cNvPr>
          <p:cNvSpPr txBox="1">
            <a:spLocks/>
          </p:cNvSpPr>
          <p:nvPr/>
        </p:nvSpPr>
        <p:spPr>
          <a:xfrm>
            <a:off x="575987" y="544018"/>
            <a:ext cx="2707710" cy="28482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1119245" rtl="0" eaLnBrk="1" latinLnBrk="0" hangingPunct="1">
              <a:lnSpc>
                <a:spcPct val="110000"/>
              </a:lnSpc>
              <a:spcBef>
                <a:spcPct val="0"/>
              </a:spcBef>
              <a:spcAft>
                <a:spcPts val="1200"/>
              </a:spcAft>
              <a:buNone/>
              <a:defRPr lang="en-US" sz="192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246">
              <a:lnSpc>
                <a:spcPct val="120000"/>
              </a:lnSpc>
              <a:spcBef>
                <a:spcPts val="0"/>
              </a:spcBef>
              <a:spcAft>
                <a:spcPts val="680"/>
              </a:spcAft>
            </a:pPr>
            <a:r>
              <a:rPr lang="en-US" sz="1700" dirty="0">
                <a:solidFill>
                  <a:srgbClr val="1B1B1B"/>
                </a:solidFill>
                <a:latin typeface="Segoe UI Semibold"/>
              </a:rPr>
              <a:t>Security by default</a:t>
            </a:r>
          </a:p>
        </p:txBody>
      </p:sp>
      <p:cxnSp>
        <p:nvCxnSpPr>
          <p:cNvPr id="94" name="Straight Arrow Connector 93">
            <a:extLst>
              <a:ext uri="{FF2B5EF4-FFF2-40B4-BE49-F238E27FC236}">
                <a16:creationId xmlns:a16="http://schemas.microsoft.com/office/drawing/2014/main" id="{D5D7C853-670B-40D7-AD18-E1B61FD726D3}"/>
              </a:ext>
            </a:extLst>
          </p:cNvPr>
          <p:cNvCxnSpPr>
            <a:cxnSpLocks/>
          </p:cNvCxnSpPr>
          <p:nvPr/>
        </p:nvCxnSpPr>
        <p:spPr>
          <a:xfrm>
            <a:off x="3521165" y="610832"/>
            <a:ext cx="0" cy="570367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3F6DAB3-45FC-4095-A14F-785AE19E8FBD}"/>
              </a:ext>
            </a:extLst>
          </p:cNvPr>
          <p:cNvSpPr txBox="1"/>
          <p:nvPr/>
        </p:nvSpPr>
        <p:spPr>
          <a:xfrm>
            <a:off x="852714" y="2946540"/>
            <a:ext cx="2394917" cy="877163"/>
          </a:xfrm>
          <a:prstGeom prst="rect">
            <a:avLst/>
          </a:prstGeom>
          <a:noFill/>
        </p:spPr>
        <p:txBody>
          <a:bodyPr wrap="square">
            <a:spAutoFit/>
          </a:bodyPr>
          <a:lstStyle/>
          <a:p>
            <a:pPr algn="r" defTabSz="932578">
              <a:spcAft>
                <a:spcPts val="1020"/>
              </a:spcAft>
            </a:pPr>
            <a:r>
              <a:rPr lang="en-US" sz="1700">
                <a:solidFill>
                  <a:srgbClr val="000000"/>
                </a:solidFill>
                <a:latin typeface="Segoe UI Semibold"/>
              </a:rPr>
              <a:t>Advance the journey across the </a:t>
            </a:r>
            <a:r>
              <a:rPr lang="en-US" sz="1700" b="1">
                <a:solidFill>
                  <a:srgbClr val="0078D4"/>
                </a:solidFill>
                <a:latin typeface="Segoe UI Semibold"/>
                <a:cs typeface="Segoe UI" panose="020B0502040204020203" pitchFamily="34" charset="0"/>
              </a:rPr>
              <a:t>Zero Trust</a:t>
            </a:r>
            <a:r>
              <a:rPr lang="en-US" sz="1700" b="1">
                <a:solidFill>
                  <a:srgbClr val="000000"/>
                </a:solidFill>
                <a:latin typeface="Segoe UI Semibold"/>
                <a:cs typeface="Segoe UI" panose="020B0502040204020203" pitchFamily="34" charset="0"/>
              </a:rPr>
              <a:t> </a:t>
            </a:r>
            <a:r>
              <a:rPr lang="en-US" sz="1700">
                <a:solidFill>
                  <a:srgbClr val="000000"/>
                </a:solidFill>
                <a:latin typeface="Segoe UI Semibold"/>
              </a:rPr>
              <a:t>security model</a:t>
            </a:r>
            <a:endParaRPr lang="en-US" sz="1700">
              <a:solidFill>
                <a:srgbClr val="000000"/>
              </a:solidFill>
              <a:latin typeface="Segoe UI Semibold"/>
              <a:cs typeface="Segoe UI Semibold" panose="020B0702040204020203" pitchFamily="34" charset="0"/>
            </a:endParaRPr>
          </a:p>
        </p:txBody>
      </p:sp>
      <p:grpSp>
        <p:nvGrpSpPr>
          <p:cNvPr id="92" name="Group 91">
            <a:extLst>
              <a:ext uri="{FF2B5EF4-FFF2-40B4-BE49-F238E27FC236}">
                <a16:creationId xmlns:a16="http://schemas.microsoft.com/office/drawing/2014/main" id="{72D47AA2-AAD8-4714-ADF8-3441A407CDB7}"/>
              </a:ext>
            </a:extLst>
          </p:cNvPr>
          <p:cNvGrpSpPr/>
          <p:nvPr/>
        </p:nvGrpSpPr>
        <p:grpSpPr>
          <a:xfrm>
            <a:off x="3922869" y="843371"/>
            <a:ext cx="8020942" cy="5204048"/>
            <a:chOff x="4614522" y="992292"/>
            <a:chExt cx="9437259" cy="6122965"/>
          </a:xfrm>
        </p:grpSpPr>
        <p:grpSp>
          <p:nvGrpSpPr>
            <p:cNvPr id="96" name="Group 95">
              <a:extLst>
                <a:ext uri="{FF2B5EF4-FFF2-40B4-BE49-F238E27FC236}">
                  <a16:creationId xmlns:a16="http://schemas.microsoft.com/office/drawing/2014/main" id="{28F29DEB-2227-47DD-B693-544FBDB52BC9}"/>
                </a:ext>
              </a:extLst>
            </p:cNvPr>
            <p:cNvGrpSpPr/>
            <p:nvPr/>
          </p:nvGrpSpPr>
          <p:grpSpPr>
            <a:xfrm>
              <a:off x="4614522" y="992292"/>
              <a:ext cx="9437259" cy="6122965"/>
              <a:chOff x="4549728" y="986046"/>
              <a:chExt cx="7106333" cy="4885909"/>
            </a:xfrm>
          </p:grpSpPr>
          <p:sp>
            <p:nvSpPr>
              <p:cNvPr id="98" name="!! SA">
                <a:extLst>
                  <a:ext uri="{FF2B5EF4-FFF2-40B4-BE49-F238E27FC236}">
                    <a16:creationId xmlns:a16="http://schemas.microsoft.com/office/drawing/2014/main" id="{3C34CE03-0E61-4407-9405-1E1709A7C0C2}"/>
                  </a:ext>
                  <a:ext uri="{C183D7F6-B498-43B3-948B-1728B52AA6E4}">
                    <adec:decorative xmlns:adec="http://schemas.microsoft.com/office/drawing/2017/decorative" val="1"/>
                  </a:ext>
                </a:extLst>
              </p:cNvPr>
              <p:cNvSpPr/>
              <p:nvPr/>
            </p:nvSpPr>
            <p:spPr bwMode="auto">
              <a:xfrm>
                <a:off x="4549729" y="986046"/>
                <a:ext cx="7106331" cy="4885909"/>
              </a:xfrm>
              <a:prstGeom prst="roundRect">
                <a:avLst>
                  <a:gd name="adj" fmla="val 2053"/>
                </a:avLst>
              </a:prstGeom>
              <a:solidFill>
                <a:schemeClr val="bg1"/>
              </a:solidFill>
              <a:ln>
                <a:noFill/>
                <a:headEnd type="none" w="med" len="med"/>
                <a:tailEnd type="none" w="med" len="med"/>
              </a:ln>
              <a:effectLst>
                <a:outerShdw blurRad="190500" dist="38100" dir="5400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528" tIns="103623" rIns="129528" bIns="103623" numCol="1" spcCol="0" rtlCol="0" fromWordArt="0" anchor="ctr" anchorCtr="0" forceAA="0" compatLnSpc="1">
                <a:prstTxWarp prst="textNoShape">
                  <a:avLst/>
                </a:prstTxWarp>
                <a:noAutofit/>
              </a:bodyPr>
              <a:lstStyle/>
              <a:p>
                <a:pPr defTabSz="660397" fontAlgn="base">
                  <a:spcBef>
                    <a:spcPct val="0"/>
                  </a:spcBef>
                  <a:spcAft>
                    <a:spcPts val="425"/>
                  </a:spcAft>
                  <a:defRPr/>
                </a:pPr>
                <a:endParaRPr lang="en-US" sz="765">
                  <a:solidFill>
                    <a:srgbClr val="000000"/>
                  </a:solidFill>
                  <a:latin typeface="Segoe UI"/>
                </a:endParaRPr>
              </a:p>
            </p:txBody>
          </p:sp>
          <p:grpSp>
            <p:nvGrpSpPr>
              <p:cNvPr id="99" name="Group 98">
                <a:extLst>
                  <a:ext uri="{FF2B5EF4-FFF2-40B4-BE49-F238E27FC236}">
                    <a16:creationId xmlns:a16="http://schemas.microsoft.com/office/drawing/2014/main" id="{4E5E51BA-F4AB-480A-B130-931586A1CF1C}"/>
                  </a:ext>
                </a:extLst>
              </p:cNvPr>
              <p:cNvGrpSpPr/>
              <p:nvPr/>
            </p:nvGrpSpPr>
            <p:grpSpPr>
              <a:xfrm>
                <a:off x="4549728" y="5256109"/>
                <a:ext cx="7106330" cy="615846"/>
                <a:chOff x="5459674" y="6307330"/>
                <a:chExt cx="8527596" cy="739015"/>
              </a:xfrm>
            </p:grpSpPr>
            <p:sp>
              <p:nvSpPr>
                <p:cNvPr id="172" name="!! SA">
                  <a:extLst>
                    <a:ext uri="{FF2B5EF4-FFF2-40B4-BE49-F238E27FC236}">
                      <a16:creationId xmlns:a16="http://schemas.microsoft.com/office/drawing/2014/main" id="{A62C3F7D-AFE9-4AE0-A4F1-3A987FB56C64}"/>
                    </a:ext>
                    <a:ext uri="{C183D7F6-B498-43B3-948B-1728B52AA6E4}">
                      <adec:decorative xmlns:adec="http://schemas.microsoft.com/office/drawing/2017/decorative" val="1"/>
                    </a:ext>
                  </a:extLst>
                </p:cNvPr>
                <p:cNvSpPr/>
                <p:nvPr/>
              </p:nvSpPr>
              <p:spPr bwMode="auto">
                <a:xfrm rot="10800000">
                  <a:off x="5459674" y="6307330"/>
                  <a:ext cx="8527596" cy="739015"/>
                </a:xfrm>
                <a:prstGeom prst="round2Same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528" tIns="103623" rIns="129528" bIns="103623" numCol="1" spcCol="0" rtlCol="0" fromWordArt="0" anchor="ctr" anchorCtr="0" forceAA="0" compatLnSpc="1">
                  <a:prstTxWarp prst="textNoShape">
                    <a:avLst/>
                  </a:prstTxWarp>
                  <a:noAutofit/>
                </a:bodyPr>
                <a:lstStyle/>
                <a:p>
                  <a:pPr defTabSz="660397" fontAlgn="base">
                    <a:spcBef>
                      <a:spcPct val="0"/>
                    </a:spcBef>
                    <a:spcAft>
                      <a:spcPts val="425"/>
                    </a:spcAft>
                    <a:defRPr/>
                  </a:pPr>
                  <a:endParaRPr lang="en-US" sz="765">
                    <a:solidFill>
                      <a:srgbClr val="000000"/>
                    </a:solidFill>
                    <a:latin typeface="Segoe UI"/>
                  </a:endParaRPr>
                </a:p>
              </p:txBody>
            </p:sp>
            <p:sp>
              <p:nvSpPr>
                <p:cNvPr id="173" name="TextBox 172">
                  <a:extLst>
                    <a:ext uri="{FF2B5EF4-FFF2-40B4-BE49-F238E27FC236}">
                      <a16:creationId xmlns:a16="http://schemas.microsoft.com/office/drawing/2014/main" id="{C02FF279-0392-4D06-9CED-707F8B9F5819}"/>
                    </a:ext>
                  </a:extLst>
                </p:cNvPr>
                <p:cNvSpPr txBox="1"/>
                <p:nvPr/>
              </p:nvSpPr>
              <p:spPr>
                <a:xfrm>
                  <a:off x="5721595" y="6415228"/>
                  <a:ext cx="1375242" cy="516662"/>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latin typeface="Segoe UI Semibold"/>
                    </a:defRPr>
                  </a:lvl1pPr>
                </a:lstStyle>
                <a:p>
                  <a:pPr defTabSz="647598">
                    <a:defRPr/>
                  </a:pPr>
                  <a:r>
                    <a:rPr lang="en-US" sz="1190">
                      <a:solidFill>
                        <a:sysClr val="windowText" lastClr="000000"/>
                      </a:solidFill>
                    </a:rPr>
                    <a:t>Security Foundation</a:t>
                  </a:r>
                </a:p>
              </p:txBody>
            </p:sp>
          </p:grpSp>
          <p:cxnSp>
            <p:nvCxnSpPr>
              <p:cNvPr id="100" name="!! Line">
                <a:extLst>
                  <a:ext uri="{FF2B5EF4-FFF2-40B4-BE49-F238E27FC236}">
                    <a16:creationId xmlns:a16="http://schemas.microsoft.com/office/drawing/2014/main" id="{4DA21396-F82E-49C3-AC8D-3367F04B6618}"/>
                  </a:ext>
                  <a:ext uri="{C183D7F6-B498-43B3-948B-1728B52AA6E4}">
                    <adec:decorative xmlns:adec="http://schemas.microsoft.com/office/drawing/2017/decorative" val="1"/>
                  </a:ext>
                </a:extLst>
              </p:cNvPr>
              <p:cNvCxnSpPr>
                <a:cxnSpLocks/>
              </p:cNvCxnSpPr>
              <p:nvPr/>
            </p:nvCxnSpPr>
            <p:spPr>
              <a:xfrm>
                <a:off x="4554220" y="4447639"/>
                <a:ext cx="7101840" cy="0"/>
              </a:xfrm>
              <a:prstGeom prst="line">
                <a:avLst/>
              </a:prstGeom>
              <a:ln w="15875">
                <a:solidFill>
                  <a:srgbClr val="36588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 Line">
                <a:extLst>
                  <a:ext uri="{FF2B5EF4-FFF2-40B4-BE49-F238E27FC236}">
                    <a16:creationId xmlns:a16="http://schemas.microsoft.com/office/drawing/2014/main" id="{92918955-58AB-4A9C-AEAC-C9DFCA828A25}"/>
                  </a:ext>
                  <a:ext uri="{C183D7F6-B498-43B3-948B-1728B52AA6E4}">
                    <adec:decorative xmlns:adec="http://schemas.microsoft.com/office/drawing/2017/decorative" val="1"/>
                  </a:ext>
                </a:extLst>
              </p:cNvPr>
              <p:cNvCxnSpPr>
                <a:cxnSpLocks/>
              </p:cNvCxnSpPr>
              <p:nvPr/>
            </p:nvCxnSpPr>
            <p:spPr>
              <a:xfrm>
                <a:off x="4554220" y="2912069"/>
                <a:ext cx="7101840" cy="0"/>
              </a:xfrm>
              <a:prstGeom prst="line">
                <a:avLst/>
              </a:prstGeom>
              <a:ln w="15875">
                <a:solidFill>
                  <a:srgbClr val="36588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 Line">
                <a:extLst>
                  <a:ext uri="{FF2B5EF4-FFF2-40B4-BE49-F238E27FC236}">
                    <a16:creationId xmlns:a16="http://schemas.microsoft.com/office/drawing/2014/main" id="{9D2F1B6A-DE8A-4EA8-B872-37B3773C3D38}"/>
                  </a:ext>
                  <a:ext uri="{C183D7F6-B498-43B3-948B-1728B52AA6E4}">
                    <adec:decorative xmlns:adec="http://schemas.microsoft.com/office/drawing/2017/decorative" val="1"/>
                  </a:ext>
                </a:extLst>
              </p:cNvPr>
              <p:cNvCxnSpPr>
                <a:cxnSpLocks/>
              </p:cNvCxnSpPr>
              <p:nvPr/>
            </p:nvCxnSpPr>
            <p:spPr>
              <a:xfrm>
                <a:off x="4551974" y="2176254"/>
                <a:ext cx="5143703" cy="0"/>
              </a:xfrm>
              <a:prstGeom prst="line">
                <a:avLst/>
              </a:prstGeom>
              <a:ln w="15875">
                <a:solidFill>
                  <a:srgbClr val="36588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 Line">
                <a:extLst>
                  <a:ext uri="{FF2B5EF4-FFF2-40B4-BE49-F238E27FC236}">
                    <a16:creationId xmlns:a16="http://schemas.microsoft.com/office/drawing/2014/main" id="{BCFF27C9-2279-4A7E-B9D1-A9DD9DDE66F1}"/>
                  </a:ext>
                  <a:ext uri="{C183D7F6-B498-43B3-948B-1728B52AA6E4}">
                    <adec:decorative xmlns:adec="http://schemas.microsoft.com/office/drawing/2017/decorative" val="1"/>
                  </a:ext>
                </a:extLst>
              </p:cNvPr>
              <p:cNvCxnSpPr>
                <a:cxnSpLocks/>
              </p:cNvCxnSpPr>
              <p:nvPr/>
            </p:nvCxnSpPr>
            <p:spPr>
              <a:xfrm>
                <a:off x="4551975" y="1444248"/>
                <a:ext cx="7104086" cy="0"/>
              </a:xfrm>
              <a:prstGeom prst="line">
                <a:avLst/>
              </a:prstGeom>
              <a:ln w="15875">
                <a:solidFill>
                  <a:srgbClr val="36588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88F0FE01-8EA0-4B76-9C86-5E0C070512F1}"/>
                  </a:ext>
                </a:extLst>
              </p:cNvPr>
              <p:cNvGrpSpPr/>
              <p:nvPr/>
            </p:nvGrpSpPr>
            <p:grpSpPr>
              <a:xfrm>
                <a:off x="4683959" y="3461848"/>
                <a:ext cx="1479303" cy="430552"/>
                <a:chOff x="5620750" y="4154216"/>
                <a:chExt cx="1775163" cy="516662"/>
              </a:xfrm>
            </p:grpSpPr>
            <p:sp>
              <p:nvSpPr>
                <p:cNvPr id="170" name="TextBox 169">
                  <a:extLst>
                    <a:ext uri="{FF2B5EF4-FFF2-40B4-BE49-F238E27FC236}">
                      <a16:creationId xmlns:a16="http://schemas.microsoft.com/office/drawing/2014/main" id="{23A61BD0-AFD7-47AA-B6E5-D5065188F408}"/>
                    </a:ext>
                  </a:extLst>
                </p:cNvPr>
                <p:cNvSpPr txBox="1"/>
                <p:nvPr/>
              </p:nvSpPr>
              <p:spPr>
                <a:xfrm>
                  <a:off x="6135525" y="4154216"/>
                  <a:ext cx="1260388" cy="516662"/>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latin typeface="Segoe UI Semibold"/>
                    </a:defRPr>
                  </a:lvl1pPr>
                </a:lstStyle>
                <a:p>
                  <a:pPr defTabSz="647598">
                    <a:defRPr/>
                  </a:pPr>
                  <a:r>
                    <a:rPr lang="en-US" sz="1190">
                      <a:solidFill>
                        <a:srgbClr val="000000"/>
                      </a:solidFill>
                    </a:rPr>
                    <a:t>Operating System</a:t>
                  </a:r>
                </a:p>
              </p:txBody>
            </p:sp>
            <p:pic>
              <p:nvPicPr>
                <p:cNvPr id="171" name="Picture 170">
                  <a:extLst>
                    <a:ext uri="{FF2B5EF4-FFF2-40B4-BE49-F238E27FC236}">
                      <a16:creationId xmlns:a16="http://schemas.microsoft.com/office/drawing/2014/main" id="{56914E8F-0EFD-4804-AAC0-EB017D7E4862}"/>
                    </a:ext>
                  </a:extLst>
                </p:cNvPr>
                <p:cNvPicPr>
                  <a:picLocks noChangeAspect="1"/>
                </p:cNvPicPr>
                <p:nvPr/>
              </p:nvPicPr>
              <p:blipFill>
                <a:blip r:embed="rId4"/>
                <a:stretch>
                  <a:fillRect/>
                </a:stretch>
              </p:blipFill>
              <p:spPr>
                <a:xfrm>
                  <a:off x="5620750" y="4169953"/>
                  <a:ext cx="491744" cy="491744"/>
                </a:xfrm>
                <a:prstGeom prst="rect">
                  <a:avLst/>
                </a:prstGeom>
              </p:spPr>
            </p:pic>
          </p:grpSp>
          <p:grpSp>
            <p:nvGrpSpPr>
              <p:cNvPr id="105" name="Group 104">
                <a:extLst>
                  <a:ext uri="{FF2B5EF4-FFF2-40B4-BE49-F238E27FC236}">
                    <a16:creationId xmlns:a16="http://schemas.microsoft.com/office/drawing/2014/main" id="{DDE4E704-CF97-4385-9799-A1CA8DE2A86C}"/>
                  </a:ext>
                </a:extLst>
              </p:cNvPr>
              <p:cNvGrpSpPr/>
              <p:nvPr/>
            </p:nvGrpSpPr>
            <p:grpSpPr>
              <a:xfrm>
                <a:off x="4688349" y="2388720"/>
                <a:ext cx="1561363" cy="338667"/>
                <a:chOff x="5626018" y="2866464"/>
                <a:chExt cx="1873636" cy="406400"/>
              </a:xfrm>
            </p:grpSpPr>
            <p:sp>
              <p:nvSpPr>
                <p:cNvPr id="168" name="TextBox 167">
                  <a:extLst>
                    <a:ext uri="{FF2B5EF4-FFF2-40B4-BE49-F238E27FC236}">
                      <a16:creationId xmlns:a16="http://schemas.microsoft.com/office/drawing/2014/main" id="{68510057-9AF3-411E-A1D8-170F61CF335B}"/>
                    </a:ext>
                  </a:extLst>
                </p:cNvPr>
                <p:cNvSpPr txBox="1"/>
                <p:nvPr/>
              </p:nvSpPr>
              <p:spPr>
                <a:xfrm>
                  <a:off x="6135525" y="2900632"/>
                  <a:ext cx="1364129" cy="310344"/>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latin typeface="Segoe UI Semibold"/>
                    </a:defRPr>
                  </a:lvl1pPr>
                </a:lstStyle>
                <a:p>
                  <a:pPr defTabSz="647598">
                    <a:defRPr/>
                  </a:pPr>
                  <a:r>
                    <a:rPr lang="en-US" sz="1190">
                      <a:solidFill>
                        <a:srgbClr val="000000"/>
                      </a:solidFill>
                    </a:rPr>
                    <a:t>Application</a:t>
                  </a:r>
                </a:p>
              </p:txBody>
            </p:sp>
            <p:pic>
              <p:nvPicPr>
                <p:cNvPr id="169" name="Picture 168">
                  <a:extLst>
                    <a:ext uri="{FF2B5EF4-FFF2-40B4-BE49-F238E27FC236}">
                      <a16:creationId xmlns:a16="http://schemas.microsoft.com/office/drawing/2014/main" id="{CFC3CC07-95B5-4B8B-8F6D-039FD58769E6}"/>
                    </a:ext>
                  </a:extLst>
                </p:cNvPr>
                <p:cNvPicPr>
                  <a:picLocks noChangeAspect="1"/>
                </p:cNvPicPr>
                <p:nvPr/>
              </p:nvPicPr>
              <p:blipFill>
                <a:blip r:embed="rId5"/>
                <a:stretch>
                  <a:fillRect/>
                </a:stretch>
              </p:blipFill>
              <p:spPr>
                <a:xfrm>
                  <a:off x="5626018" y="2866464"/>
                  <a:ext cx="406400" cy="406400"/>
                </a:xfrm>
                <a:prstGeom prst="rect">
                  <a:avLst/>
                </a:prstGeom>
              </p:spPr>
            </p:pic>
          </p:grpSp>
          <p:grpSp>
            <p:nvGrpSpPr>
              <p:cNvPr id="106" name="Group 105">
                <a:extLst>
                  <a:ext uri="{FF2B5EF4-FFF2-40B4-BE49-F238E27FC236}">
                    <a16:creationId xmlns:a16="http://schemas.microsoft.com/office/drawing/2014/main" id="{86AAEBDB-111B-4FA5-8CBB-7258C12F9772}"/>
                  </a:ext>
                </a:extLst>
              </p:cNvPr>
              <p:cNvGrpSpPr/>
              <p:nvPr/>
            </p:nvGrpSpPr>
            <p:grpSpPr>
              <a:xfrm>
                <a:off x="4692007" y="1601115"/>
                <a:ext cx="1557705" cy="430552"/>
                <a:chOff x="5630408" y="1921340"/>
                <a:chExt cx="1869246" cy="516662"/>
              </a:xfrm>
            </p:grpSpPr>
            <p:sp>
              <p:nvSpPr>
                <p:cNvPr id="166" name="TextBox 165">
                  <a:extLst>
                    <a:ext uri="{FF2B5EF4-FFF2-40B4-BE49-F238E27FC236}">
                      <a16:creationId xmlns:a16="http://schemas.microsoft.com/office/drawing/2014/main" id="{8153873E-36A1-490F-80D9-5E34D8857AEC}"/>
                    </a:ext>
                  </a:extLst>
                </p:cNvPr>
                <p:cNvSpPr txBox="1"/>
                <p:nvPr/>
              </p:nvSpPr>
              <p:spPr>
                <a:xfrm>
                  <a:off x="6135525" y="1921340"/>
                  <a:ext cx="1364129" cy="516662"/>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latin typeface="Segoe UI Semibold"/>
                    </a:defRPr>
                  </a:lvl1pPr>
                </a:lstStyle>
                <a:p>
                  <a:pPr defTabSz="647598">
                    <a:defRPr/>
                  </a:pPr>
                  <a:r>
                    <a:rPr lang="en-US" sz="1190">
                      <a:solidFill>
                        <a:srgbClr val="000000"/>
                      </a:solidFill>
                    </a:rPr>
                    <a:t>Identity and</a:t>
                  </a:r>
                  <a:br>
                    <a:rPr lang="en-US" sz="1190">
                      <a:solidFill>
                        <a:srgbClr val="000000"/>
                      </a:solidFill>
                    </a:rPr>
                  </a:br>
                  <a:r>
                    <a:rPr lang="en-US" sz="1190">
                      <a:solidFill>
                        <a:srgbClr val="000000"/>
                      </a:solidFill>
                    </a:rPr>
                    <a:t>Privacy</a:t>
                  </a:r>
                </a:p>
              </p:txBody>
            </p:sp>
            <p:pic>
              <p:nvPicPr>
                <p:cNvPr id="167" name="Picture 166">
                  <a:extLst>
                    <a:ext uri="{FF2B5EF4-FFF2-40B4-BE49-F238E27FC236}">
                      <a16:creationId xmlns:a16="http://schemas.microsoft.com/office/drawing/2014/main" id="{F259EBE3-7729-4EDB-9F49-616BBA2926FE}"/>
                    </a:ext>
                  </a:extLst>
                </p:cNvPr>
                <p:cNvPicPr>
                  <a:picLocks noChangeAspect="1"/>
                </p:cNvPicPr>
                <p:nvPr/>
              </p:nvPicPr>
              <p:blipFill>
                <a:blip r:embed="rId6"/>
                <a:stretch>
                  <a:fillRect/>
                </a:stretch>
              </p:blipFill>
              <p:spPr>
                <a:xfrm>
                  <a:off x="5630408" y="2009037"/>
                  <a:ext cx="406400" cy="406400"/>
                </a:xfrm>
                <a:prstGeom prst="rect">
                  <a:avLst/>
                </a:prstGeom>
              </p:spPr>
            </p:pic>
          </p:grpSp>
          <p:grpSp>
            <p:nvGrpSpPr>
              <p:cNvPr id="107" name="Group 106">
                <a:extLst>
                  <a:ext uri="{FF2B5EF4-FFF2-40B4-BE49-F238E27FC236}">
                    <a16:creationId xmlns:a16="http://schemas.microsoft.com/office/drawing/2014/main" id="{D15AE13B-8575-4AE3-988C-651ABFFAABD3}"/>
                  </a:ext>
                </a:extLst>
              </p:cNvPr>
              <p:cNvGrpSpPr/>
              <p:nvPr/>
            </p:nvGrpSpPr>
            <p:grpSpPr>
              <a:xfrm>
                <a:off x="4719519" y="1092012"/>
                <a:ext cx="1530193" cy="338667"/>
                <a:chOff x="5663422" y="1310414"/>
                <a:chExt cx="1836232" cy="406400"/>
              </a:xfrm>
            </p:grpSpPr>
            <p:sp>
              <p:nvSpPr>
                <p:cNvPr id="164" name="TextBox 163">
                  <a:extLst>
                    <a:ext uri="{FF2B5EF4-FFF2-40B4-BE49-F238E27FC236}">
                      <a16:creationId xmlns:a16="http://schemas.microsoft.com/office/drawing/2014/main" id="{F3BAE20B-4743-4272-9AA5-B4E02C0A0723}"/>
                    </a:ext>
                  </a:extLst>
                </p:cNvPr>
                <p:cNvSpPr txBox="1"/>
                <p:nvPr/>
              </p:nvSpPr>
              <p:spPr>
                <a:xfrm>
                  <a:off x="6135525" y="1338750"/>
                  <a:ext cx="1364129" cy="310344"/>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latin typeface="Segoe UI Semibold"/>
                    </a:defRPr>
                  </a:lvl1pPr>
                </a:lstStyle>
                <a:p>
                  <a:pPr defTabSz="647598">
                    <a:defRPr/>
                  </a:pPr>
                  <a:r>
                    <a:rPr lang="en-US" sz="1190">
                      <a:solidFill>
                        <a:srgbClr val="000000"/>
                      </a:solidFill>
                    </a:rPr>
                    <a:t>Cloud</a:t>
                  </a:r>
                </a:p>
              </p:txBody>
            </p:sp>
            <p:pic>
              <p:nvPicPr>
                <p:cNvPr id="165" name="Picture 164">
                  <a:extLst>
                    <a:ext uri="{FF2B5EF4-FFF2-40B4-BE49-F238E27FC236}">
                      <a16:creationId xmlns:a16="http://schemas.microsoft.com/office/drawing/2014/main" id="{03C83634-64DF-4D50-8D81-0D95168F3F6C}"/>
                    </a:ext>
                  </a:extLst>
                </p:cNvPr>
                <p:cNvPicPr>
                  <a:picLocks noChangeAspect="1"/>
                </p:cNvPicPr>
                <p:nvPr/>
              </p:nvPicPr>
              <p:blipFill>
                <a:blip r:embed="rId7"/>
                <a:stretch>
                  <a:fillRect/>
                </a:stretch>
              </p:blipFill>
              <p:spPr>
                <a:xfrm>
                  <a:off x="5663422" y="1310414"/>
                  <a:ext cx="406400" cy="406400"/>
                </a:xfrm>
                <a:prstGeom prst="rect">
                  <a:avLst/>
                </a:prstGeom>
              </p:spPr>
            </p:pic>
          </p:grpSp>
          <p:grpSp>
            <p:nvGrpSpPr>
              <p:cNvPr id="108" name="Group 107">
                <a:extLst>
                  <a:ext uri="{FF2B5EF4-FFF2-40B4-BE49-F238E27FC236}">
                    <a16:creationId xmlns:a16="http://schemas.microsoft.com/office/drawing/2014/main" id="{822C8EE0-B2F2-4425-8BCC-A5318AAF2F62}"/>
                  </a:ext>
                </a:extLst>
              </p:cNvPr>
              <p:cNvGrpSpPr/>
              <p:nvPr/>
            </p:nvGrpSpPr>
            <p:grpSpPr>
              <a:xfrm>
                <a:off x="5884124" y="5359983"/>
                <a:ext cx="1568485" cy="381000"/>
                <a:chOff x="7060949" y="6431980"/>
                <a:chExt cx="1882182" cy="457200"/>
              </a:xfrm>
            </p:grpSpPr>
            <p:sp>
              <p:nvSpPr>
                <p:cNvPr id="161" name="!! HAS">
                  <a:extLst>
                    <a:ext uri="{FF2B5EF4-FFF2-40B4-BE49-F238E27FC236}">
                      <a16:creationId xmlns:a16="http://schemas.microsoft.com/office/drawing/2014/main" id="{5749BB5A-8B85-4386-9B85-AB520994D49A}"/>
                    </a:ext>
                  </a:extLst>
                </p:cNvPr>
                <p:cNvSpPr/>
                <p:nvPr/>
              </p:nvSpPr>
              <p:spPr bwMode="auto">
                <a:xfrm>
                  <a:off x="7060949" y="6431980"/>
                  <a:ext cx="1882182" cy="457200"/>
                </a:xfrm>
                <a:prstGeom prst="roundRect">
                  <a:avLst>
                    <a:gd name="adj" fmla="val 6968"/>
                  </a:avLst>
                </a:prstGeom>
                <a:solidFill>
                  <a:schemeClr val="bg1"/>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64764" rIns="97146" bIns="64764" numCol="1" spcCol="0" rtlCol="0" fromWordArt="0" anchor="ctr"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Security </a:t>
                  </a:r>
                  <a:br>
                    <a:rPr lang="en-US" sz="935">
                      <a:solidFill>
                        <a:srgbClr val="000000"/>
                      </a:solidFill>
                      <a:latin typeface="Segoe UI Semibold"/>
                      <a:cs typeface="Segoe UI" pitchFamily="34" charset="0"/>
                    </a:rPr>
                  </a:br>
                  <a:r>
                    <a:rPr lang="en-US" sz="935">
                      <a:solidFill>
                        <a:srgbClr val="000000"/>
                      </a:solidFill>
                      <a:latin typeface="Segoe UI Semibold"/>
                      <a:cs typeface="Segoe UI" pitchFamily="34" charset="0"/>
                    </a:rPr>
                    <a:t>Assurance</a:t>
                  </a:r>
                </a:p>
              </p:txBody>
            </p:sp>
            <p:sp>
              <p:nvSpPr>
                <p:cNvPr id="162" name="!! HV">
                  <a:extLst>
                    <a:ext uri="{FF2B5EF4-FFF2-40B4-BE49-F238E27FC236}">
                      <a16:creationId xmlns:a16="http://schemas.microsoft.com/office/drawing/2014/main" id="{9C7A10AA-8AB4-4CEF-B7BC-C206AC66FCD2}"/>
                    </a:ext>
                  </a:extLst>
                </p:cNvPr>
                <p:cNvSpPr/>
                <p:nvPr/>
              </p:nvSpPr>
              <p:spPr bwMode="auto">
                <a:xfrm>
                  <a:off x="7943021" y="6483118"/>
                  <a:ext cx="706108" cy="355335"/>
                </a:xfrm>
                <a:prstGeom prst="roundRect">
                  <a:avLst>
                    <a:gd name="adj" fmla="val 8446"/>
                  </a:avLst>
                </a:prstGeom>
                <a:noFill/>
              </p:spPr>
              <p:txBody>
                <a:bodyPr wrap="square" lIns="32382" tIns="32382" rIns="0" bIns="32382" numCol="1" anchor="t">
                  <a:spAutoFit/>
                </a:bodyPr>
                <a:lstStyle/>
                <a:p>
                  <a:pPr defTabSz="647598">
                    <a:defRPr/>
                  </a:pPr>
                  <a:r>
                    <a:rPr lang="en-US" sz="765">
                      <a:solidFill>
                        <a:srgbClr val="000000"/>
                      </a:solidFill>
                      <a:latin typeface="Segoe UI"/>
                      <a:cs typeface="Segoe UI"/>
                    </a:rPr>
                    <a:t>SDL </a:t>
                  </a:r>
                  <a:br>
                    <a:rPr lang="en-US" sz="765">
                      <a:solidFill>
                        <a:srgbClr val="000000"/>
                      </a:solidFill>
                      <a:latin typeface="Segoe UI"/>
                      <a:cs typeface="Segoe UI"/>
                    </a:rPr>
                  </a:br>
                  <a:r>
                    <a:rPr lang="en-US" sz="765">
                      <a:solidFill>
                        <a:srgbClr val="000000"/>
                      </a:solidFill>
                      <a:latin typeface="Segoe UI"/>
                      <a:cs typeface="Segoe UI"/>
                    </a:rPr>
                    <a:t>Bug Bounty</a:t>
                  </a:r>
                  <a:endParaRPr lang="en-US" sz="1530">
                    <a:solidFill>
                      <a:srgbClr val="000000"/>
                    </a:solidFill>
                    <a:latin typeface="Segoe UI"/>
                  </a:endParaRPr>
                </a:p>
              </p:txBody>
            </p:sp>
            <p:pic>
              <p:nvPicPr>
                <p:cNvPr id="163" name="Picture 162">
                  <a:extLst>
                    <a:ext uri="{FF2B5EF4-FFF2-40B4-BE49-F238E27FC236}">
                      <a16:creationId xmlns:a16="http://schemas.microsoft.com/office/drawing/2014/main" id="{0CE8B945-2873-4461-8461-D2AED524FC7B}"/>
                    </a:ext>
                  </a:extLst>
                </p:cNvPr>
                <p:cNvPicPr>
                  <a:picLocks noChangeAspect="1"/>
                </p:cNvPicPr>
                <p:nvPr/>
              </p:nvPicPr>
              <p:blipFill>
                <a:blip r:embed="rId8"/>
                <a:stretch>
                  <a:fillRect/>
                </a:stretch>
              </p:blipFill>
              <p:spPr>
                <a:xfrm>
                  <a:off x="8615541" y="6555275"/>
                  <a:ext cx="189589" cy="189589"/>
                </a:xfrm>
                <a:prstGeom prst="rect">
                  <a:avLst/>
                </a:prstGeom>
              </p:spPr>
            </p:pic>
          </p:grpSp>
          <p:grpSp>
            <p:nvGrpSpPr>
              <p:cNvPr id="109" name="Group 108">
                <a:extLst>
                  <a:ext uri="{FF2B5EF4-FFF2-40B4-BE49-F238E27FC236}">
                    <a16:creationId xmlns:a16="http://schemas.microsoft.com/office/drawing/2014/main" id="{A8C836C2-3488-4014-B8AC-75E5B05A10F2}"/>
                  </a:ext>
                </a:extLst>
              </p:cNvPr>
              <p:cNvGrpSpPr/>
              <p:nvPr/>
            </p:nvGrpSpPr>
            <p:grpSpPr>
              <a:xfrm>
                <a:off x="6145883" y="4539578"/>
                <a:ext cx="2575560" cy="647700"/>
                <a:chOff x="7375060" y="5390790"/>
                <a:chExt cx="3090672" cy="777240"/>
              </a:xfrm>
            </p:grpSpPr>
            <p:sp>
              <p:nvSpPr>
                <p:cNvPr id="158" name="!! HAS">
                  <a:extLst>
                    <a:ext uri="{FF2B5EF4-FFF2-40B4-BE49-F238E27FC236}">
                      <a16:creationId xmlns:a16="http://schemas.microsoft.com/office/drawing/2014/main" id="{E191C8AF-D9C8-4499-B2DB-94119BACADCD}"/>
                    </a:ext>
                  </a:extLst>
                </p:cNvPr>
                <p:cNvSpPr/>
                <p:nvPr/>
              </p:nvSpPr>
              <p:spPr bwMode="auto">
                <a:xfrm>
                  <a:off x="7375060" y="5390790"/>
                  <a:ext cx="3090672" cy="777240"/>
                </a:xfrm>
                <a:prstGeom prst="roundRect">
                  <a:avLst>
                    <a:gd name="adj" fmla="val 3892"/>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32382" rIns="97146" bIns="64764" numCol="1" spcCol="0" rtlCol="0" fromWordArt="0" anchor="t"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Hardware Root-of-Trust</a:t>
                  </a:r>
                </a:p>
              </p:txBody>
            </p:sp>
            <p:sp>
              <p:nvSpPr>
                <p:cNvPr id="159" name="!! HV">
                  <a:extLst>
                    <a:ext uri="{FF2B5EF4-FFF2-40B4-BE49-F238E27FC236}">
                      <a16:creationId xmlns:a16="http://schemas.microsoft.com/office/drawing/2014/main" id="{F9B8B8BA-FBBA-4842-B164-40F18CD724A7}"/>
                    </a:ext>
                  </a:extLst>
                </p:cNvPr>
                <p:cNvSpPr/>
                <p:nvPr/>
              </p:nvSpPr>
              <p:spPr bwMode="auto">
                <a:xfrm>
                  <a:off x="7510189" y="5578491"/>
                  <a:ext cx="2743200" cy="473848"/>
                </a:xfrm>
                <a:prstGeom prst="roundRect">
                  <a:avLst>
                    <a:gd name="adj" fmla="val 8446"/>
                  </a:avLst>
                </a:prstGeom>
                <a:noFill/>
              </p:spPr>
              <p:txBody>
                <a:bodyPr wrap="square" lIns="0" rIns="0" numCol="1">
                  <a:noAutofit/>
                </a:bodyPr>
                <a:lstStyle/>
                <a:p>
                  <a:pPr defTabSz="777117">
                    <a:spcAft>
                      <a:spcPts val="142"/>
                    </a:spcAft>
                    <a:buSzPct val="90000"/>
                    <a:defRPr/>
                  </a:pPr>
                  <a:r>
                    <a:rPr lang="en-US" sz="765">
                      <a:solidFill>
                        <a:srgbClr val="000000"/>
                      </a:solidFill>
                      <a:latin typeface="Segoe UI"/>
                    </a:rPr>
                    <a:t>TPM 2.0</a:t>
                  </a:r>
                </a:p>
                <a:p>
                  <a:pPr defTabSz="647598">
                    <a:spcAft>
                      <a:spcPts val="142"/>
                    </a:spcAft>
                    <a:buSzPct val="90000"/>
                    <a:defRPr/>
                  </a:pPr>
                  <a:r>
                    <a:rPr lang="en-US" sz="765">
                      <a:solidFill>
                        <a:srgbClr val="000000"/>
                      </a:solidFill>
                      <a:latin typeface="Segoe UI"/>
                    </a:rPr>
                    <a:t>Microsoft Pluton Security Processor</a:t>
                  </a:r>
                </a:p>
              </p:txBody>
            </p:sp>
            <p:pic>
              <p:nvPicPr>
                <p:cNvPr id="160" name="Picture 159">
                  <a:extLst>
                    <a:ext uri="{FF2B5EF4-FFF2-40B4-BE49-F238E27FC236}">
                      <a16:creationId xmlns:a16="http://schemas.microsoft.com/office/drawing/2014/main" id="{C3C0A634-250C-4130-89FE-D5C23AD06099}"/>
                    </a:ext>
                  </a:extLst>
                </p:cNvPr>
                <p:cNvPicPr>
                  <a:picLocks noChangeAspect="1"/>
                </p:cNvPicPr>
                <p:nvPr/>
              </p:nvPicPr>
              <p:blipFill>
                <a:blip r:embed="rId9"/>
                <a:stretch>
                  <a:fillRect/>
                </a:stretch>
              </p:blipFill>
              <p:spPr>
                <a:xfrm>
                  <a:off x="10127758" y="5818368"/>
                  <a:ext cx="256241" cy="256241"/>
                </a:xfrm>
                <a:prstGeom prst="rect">
                  <a:avLst/>
                </a:prstGeom>
              </p:spPr>
            </p:pic>
          </p:grpSp>
          <p:grpSp>
            <p:nvGrpSpPr>
              <p:cNvPr id="110" name="Group 109">
                <a:extLst>
                  <a:ext uri="{FF2B5EF4-FFF2-40B4-BE49-F238E27FC236}">
                    <a16:creationId xmlns:a16="http://schemas.microsoft.com/office/drawing/2014/main" id="{2CCEA486-2533-4981-8565-3759F038444C}"/>
                  </a:ext>
                </a:extLst>
              </p:cNvPr>
              <p:cNvGrpSpPr/>
              <p:nvPr/>
            </p:nvGrpSpPr>
            <p:grpSpPr>
              <a:xfrm>
                <a:off x="9743588" y="2960642"/>
                <a:ext cx="1638300" cy="1005840"/>
                <a:chOff x="11692305" y="3552770"/>
                <a:chExt cx="1965960" cy="1207008"/>
              </a:xfrm>
            </p:grpSpPr>
            <p:sp>
              <p:nvSpPr>
                <p:cNvPr id="155" name="!! VTP">
                  <a:extLst>
                    <a:ext uri="{FF2B5EF4-FFF2-40B4-BE49-F238E27FC236}">
                      <a16:creationId xmlns:a16="http://schemas.microsoft.com/office/drawing/2014/main" id="{BE498EE4-0A2C-4482-AEBE-08B70124F711}"/>
                    </a:ext>
                  </a:extLst>
                </p:cNvPr>
                <p:cNvSpPr/>
                <p:nvPr/>
              </p:nvSpPr>
              <p:spPr bwMode="auto">
                <a:xfrm>
                  <a:off x="11692305" y="3552770"/>
                  <a:ext cx="1965960" cy="1207008"/>
                </a:xfrm>
                <a:prstGeom prst="roundRect">
                  <a:avLst>
                    <a:gd name="adj" fmla="val 2419"/>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32382" rIns="97146" bIns="64764" numCol="1" spcCol="0" rtlCol="0" fromWordArt="0" anchor="t"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Virus and Threat Protection</a:t>
                  </a:r>
                </a:p>
              </p:txBody>
            </p:sp>
            <p:sp>
              <p:nvSpPr>
                <p:cNvPr id="156" name="!! VTP contain">
                  <a:extLst>
                    <a:ext uri="{FF2B5EF4-FFF2-40B4-BE49-F238E27FC236}">
                      <a16:creationId xmlns:a16="http://schemas.microsoft.com/office/drawing/2014/main" id="{DB229B90-978D-4031-8D9B-4AFFCABC6040}"/>
                    </a:ext>
                  </a:extLst>
                </p:cNvPr>
                <p:cNvSpPr/>
                <p:nvPr/>
              </p:nvSpPr>
              <p:spPr bwMode="auto">
                <a:xfrm>
                  <a:off x="11831183" y="3748407"/>
                  <a:ext cx="1697814" cy="847070"/>
                </a:xfrm>
                <a:prstGeom prst="roundRect">
                  <a:avLst>
                    <a:gd name="adj" fmla="val 3736"/>
                  </a:avLst>
                </a:prstGeom>
                <a:noFill/>
              </p:spPr>
              <p:txBody>
                <a:bodyPr wrap="square" lIns="0" rIns="0" numCol="1">
                  <a:noAutofit/>
                </a:bodyPr>
                <a:lstStyle/>
                <a:p>
                  <a:pPr defTabSz="647598">
                    <a:spcAft>
                      <a:spcPts val="142"/>
                    </a:spcAft>
                    <a:buSzPct val="90000"/>
                    <a:defRPr/>
                  </a:pPr>
                  <a:r>
                    <a:rPr lang="en-US" sz="765">
                      <a:solidFill>
                        <a:srgbClr val="000000"/>
                      </a:solidFill>
                      <a:latin typeface="Segoe UI"/>
                    </a:rPr>
                    <a:t>Microsoft Defender Antivirus</a:t>
                  </a:r>
                </a:p>
                <a:p>
                  <a:pPr defTabSz="647598">
                    <a:spcAft>
                      <a:spcPts val="142"/>
                    </a:spcAft>
                    <a:buSzPct val="90000"/>
                    <a:defRPr/>
                  </a:pPr>
                  <a:r>
                    <a:rPr lang="en-US" sz="765">
                      <a:solidFill>
                        <a:srgbClr val="000000"/>
                      </a:solidFill>
                      <a:latin typeface="Segoe UI"/>
                    </a:rPr>
                    <a:t>Microsoft Defender SmartScreen</a:t>
                  </a:r>
                </a:p>
                <a:p>
                  <a:pPr defTabSz="647598">
                    <a:spcAft>
                      <a:spcPts val="142"/>
                    </a:spcAft>
                    <a:buSzPct val="90000"/>
                    <a:defRPr/>
                  </a:pPr>
                  <a:r>
                    <a:rPr lang="en-US" sz="765">
                      <a:solidFill>
                        <a:srgbClr val="000000"/>
                      </a:solidFill>
                      <a:latin typeface="Segoe UI"/>
                    </a:rPr>
                    <a:t>Microsoft Defender for Endpoint</a:t>
                  </a:r>
                </a:p>
              </p:txBody>
            </p:sp>
            <p:pic>
              <p:nvPicPr>
                <p:cNvPr id="157" name="Picture 156">
                  <a:extLst>
                    <a:ext uri="{FF2B5EF4-FFF2-40B4-BE49-F238E27FC236}">
                      <a16:creationId xmlns:a16="http://schemas.microsoft.com/office/drawing/2014/main" id="{469A73AB-18A8-4C30-AC8D-8234FA8E7A0F}"/>
                    </a:ext>
                  </a:extLst>
                </p:cNvPr>
                <p:cNvPicPr>
                  <a:picLocks noChangeAspect="1"/>
                </p:cNvPicPr>
                <p:nvPr/>
              </p:nvPicPr>
              <p:blipFill>
                <a:blip r:embed="rId10"/>
                <a:stretch>
                  <a:fillRect/>
                </a:stretch>
              </p:blipFill>
              <p:spPr>
                <a:xfrm>
                  <a:off x="13326901" y="4453756"/>
                  <a:ext cx="277577" cy="277577"/>
                </a:xfrm>
                <a:prstGeom prst="rect">
                  <a:avLst/>
                </a:prstGeom>
              </p:spPr>
            </p:pic>
          </p:grpSp>
          <p:grpSp>
            <p:nvGrpSpPr>
              <p:cNvPr id="111" name="Group 110">
                <a:extLst>
                  <a:ext uri="{FF2B5EF4-FFF2-40B4-BE49-F238E27FC236}">
                    <a16:creationId xmlns:a16="http://schemas.microsoft.com/office/drawing/2014/main" id="{29F7797F-00D9-46CA-AD25-5E882F8D486E}"/>
                  </a:ext>
                </a:extLst>
              </p:cNvPr>
              <p:cNvGrpSpPr/>
              <p:nvPr/>
            </p:nvGrpSpPr>
            <p:grpSpPr>
              <a:xfrm>
                <a:off x="9743588" y="1499851"/>
                <a:ext cx="1638300" cy="1362545"/>
                <a:chOff x="11692305" y="1799821"/>
                <a:chExt cx="1965960" cy="1635054"/>
              </a:xfrm>
            </p:grpSpPr>
            <p:sp>
              <p:nvSpPr>
                <p:cNvPr id="152" name="!! PC">
                  <a:extLst>
                    <a:ext uri="{FF2B5EF4-FFF2-40B4-BE49-F238E27FC236}">
                      <a16:creationId xmlns:a16="http://schemas.microsoft.com/office/drawing/2014/main" id="{5683F05B-6BEB-431E-8C21-D0FBAA98D80E}"/>
                    </a:ext>
                  </a:extLst>
                </p:cNvPr>
                <p:cNvSpPr/>
                <p:nvPr/>
              </p:nvSpPr>
              <p:spPr bwMode="auto">
                <a:xfrm>
                  <a:off x="11692305" y="1799821"/>
                  <a:ext cx="1965960" cy="1635054"/>
                </a:xfrm>
                <a:prstGeom prst="roundRect">
                  <a:avLst>
                    <a:gd name="adj" fmla="val 2161"/>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32382" rIns="97146" bIns="64764" numCol="1" spcCol="0" rtlCol="0" fromWordArt="0" anchor="t"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Privacy Controls</a:t>
                  </a:r>
                </a:p>
              </p:txBody>
            </p:sp>
            <p:sp>
              <p:nvSpPr>
                <p:cNvPr id="153" name="!! PC contain">
                  <a:extLst>
                    <a:ext uri="{FF2B5EF4-FFF2-40B4-BE49-F238E27FC236}">
                      <a16:creationId xmlns:a16="http://schemas.microsoft.com/office/drawing/2014/main" id="{8F69FD4D-5AC2-4371-9E1E-BA97843311AE}"/>
                    </a:ext>
                  </a:extLst>
                </p:cNvPr>
                <p:cNvSpPr/>
                <p:nvPr/>
              </p:nvSpPr>
              <p:spPr bwMode="auto">
                <a:xfrm>
                  <a:off x="11828213" y="2019828"/>
                  <a:ext cx="1700784" cy="1368363"/>
                </a:xfrm>
                <a:prstGeom prst="roundRect">
                  <a:avLst>
                    <a:gd name="adj" fmla="val 3128"/>
                  </a:avLst>
                </a:prstGeom>
                <a:noFill/>
              </p:spPr>
              <p:txBody>
                <a:bodyPr wrap="square" lIns="0" rIns="0" numCol="1">
                  <a:noAutofit/>
                </a:bodyPr>
                <a:lstStyle/>
                <a:p>
                  <a:pPr defTabSz="647598">
                    <a:spcAft>
                      <a:spcPts val="142"/>
                    </a:spcAft>
                    <a:buSzPct val="90000"/>
                    <a:defRPr/>
                  </a:pPr>
                  <a:r>
                    <a:rPr lang="en-US" sz="765">
                      <a:solidFill>
                        <a:srgbClr val="000000"/>
                      </a:solidFill>
                      <a:latin typeface="Segoe UI"/>
                    </a:rPr>
                    <a:t>Transparency and Audit Trail </a:t>
                  </a:r>
                </a:p>
                <a:p>
                  <a:pPr defTabSz="647598">
                    <a:spcAft>
                      <a:spcPts val="142"/>
                    </a:spcAft>
                    <a:buSzPct val="90000"/>
                    <a:defRPr/>
                  </a:pPr>
                  <a:r>
                    <a:rPr lang="en-US" sz="765">
                      <a:solidFill>
                        <a:srgbClr val="000000"/>
                      </a:solidFill>
                      <a:latin typeface="Segoe UI"/>
                    </a:rPr>
                    <a:t>Location, Camera, and Microphone</a:t>
                  </a:r>
                </a:p>
              </p:txBody>
            </p:sp>
            <p:pic>
              <p:nvPicPr>
                <p:cNvPr id="154" name="Picture 153">
                  <a:extLst>
                    <a:ext uri="{FF2B5EF4-FFF2-40B4-BE49-F238E27FC236}">
                      <a16:creationId xmlns:a16="http://schemas.microsoft.com/office/drawing/2014/main" id="{0F855D84-59B6-407F-A94C-855F3A713004}"/>
                    </a:ext>
                  </a:extLst>
                </p:cNvPr>
                <p:cNvPicPr>
                  <a:picLocks noChangeAspect="1"/>
                </p:cNvPicPr>
                <p:nvPr/>
              </p:nvPicPr>
              <p:blipFill>
                <a:blip r:embed="rId11"/>
                <a:stretch>
                  <a:fillRect/>
                </a:stretch>
              </p:blipFill>
              <p:spPr>
                <a:xfrm>
                  <a:off x="13256089" y="3080254"/>
                  <a:ext cx="335868" cy="335868"/>
                </a:xfrm>
                <a:prstGeom prst="rect">
                  <a:avLst/>
                </a:prstGeom>
              </p:spPr>
            </p:pic>
          </p:grpSp>
          <p:grpSp>
            <p:nvGrpSpPr>
              <p:cNvPr id="112" name="Group 111">
                <a:extLst>
                  <a:ext uri="{FF2B5EF4-FFF2-40B4-BE49-F238E27FC236}">
                    <a16:creationId xmlns:a16="http://schemas.microsoft.com/office/drawing/2014/main" id="{8E8EA14F-C307-4555-9D6E-C1100C0BCB01}"/>
                  </a:ext>
                </a:extLst>
              </p:cNvPr>
              <p:cNvGrpSpPr/>
              <p:nvPr/>
            </p:nvGrpSpPr>
            <p:grpSpPr>
              <a:xfrm>
                <a:off x="6145883" y="1099085"/>
                <a:ext cx="5236005" cy="289560"/>
                <a:chOff x="7375060" y="1318902"/>
                <a:chExt cx="6283206" cy="347472"/>
              </a:xfrm>
            </p:grpSpPr>
            <p:sp>
              <p:nvSpPr>
                <p:cNvPr id="149" name="!! CS">
                  <a:extLst>
                    <a:ext uri="{FF2B5EF4-FFF2-40B4-BE49-F238E27FC236}">
                      <a16:creationId xmlns:a16="http://schemas.microsoft.com/office/drawing/2014/main" id="{B5553A73-DD5A-4890-85DF-F325BC1B66AF}"/>
                    </a:ext>
                  </a:extLst>
                </p:cNvPr>
                <p:cNvSpPr/>
                <p:nvPr/>
              </p:nvSpPr>
              <p:spPr bwMode="auto">
                <a:xfrm>
                  <a:off x="7375060" y="1318902"/>
                  <a:ext cx="6283206" cy="347472"/>
                </a:xfrm>
                <a:prstGeom prst="roundRect">
                  <a:avLst>
                    <a:gd name="adj" fmla="val 10891"/>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64764" rIns="97146" bIns="64764" numCol="1" spcCol="0" rtlCol="0" fromWordArt="0" anchor="ctr" anchorCtr="0" forceAA="0" compatLnSpc="1">
                  <a:prstTxWarp prst="textNoShape">
                    <a:avLst/>
                  </a:prstTxWarp>
                  <a:noAutofit/>
                </a:bodyPr>
                <a:lstStyle/>
                <a:p>
                  <a:pPr defTabSz="660397" fontAlgn="base">
                    <a:spcBef>
                      <a:spcPct val="0"/>
                    </a:spcBef>
                    <a:spcAft>
                      <a:spcPct val="0"/>
                    </a:spcAft>
                    <a:defRPr/>
                  </a:pPr>
                  <a:r>
                    <a:rPr lang="en-US" sz="935">
                      <a:solidFill>
                        <a:sysClr val="windowText" lastClr="000000"/>
                      </a:solidFill>
                      <a:latin typeface="Segoe UI Semibold"/>
                      <a:cs typeface="Segoe UI" pitchFamily="34" charset="0"/>
                    </a:rPr>
                    <a:t>Cloud Services</a:t>
                  </a:r>
                </a:p>
              </p:txBody>
            </p:sp>
            <p:sp>
              <p:nvSpPr>
                <p:cNvPr id="150" name="!! CS contain">
                  <a:extLst>
                    <a:ext uri="{FF2B5EF4-FFF2-40B4-BE49-F238E27FC236}">
                      <a16:creationId xmlns:a16="http://schemas.microsoft.com/office/drawing/2014/main" id="{903FBC59-798E-4E54-88A4-12909F706792}"/>
                    </a:ext>
                  </a:extLst>
                </p:cNvPr>
                <p:cNvSpPr/>
                <p:nvPr/>
              </p:nvSpPr>
              <p:spPr bwMode="auto">
                <a:xfrm>
                  <a:off x="8684567" y="1379707"/>
                  <a:ext cx="4781123" cy="225862"/>
                </a:xfrm>
                <a:prstGeom prst="roundRect">
                  <a:avLst>
                    <a:gd name="adj" fmla="val 8446"/>
                  </a:avLst>
                </a:prstGeom>
                <a:noFill/>
              </p:spPr>
              <p:txBody>
                <a:bodyPr wrap="square" lIns="32382" numCol="1">
                  <a:noAutofit/>
                </a:bodyPr>
                <a:lstStyle/>
                <a:p>
                  <a:pPr defTabSz="647598">
                    <a:spcAft>
                      <a:spcPts val="212"/>
                    </a:spcAft>
                    <a:buSzPct val="90000"/>
                    <a:defRPr/>
                  </a:pPr>
                  <a:r>
                    <a:rPr lang="en-US" sz="765" dirty="0">
                      <a:solidFill>
                        <a:sysClr val="windowText" lastClr="000000"/>
                      </a:solidFill>
                      <a:latin typeface="Segoe UI"/>
                    </a:rPr>
                    <a:t>Defender, OneDrive &amp; OneDrive Vault, AAD. MSA, Attestation, Modern Device Management (MDM)</a:t>
                  </a:r>
                </a:p>
              </p:txBody>
            </p:sp>
            <p:pic>
              <p:nvPicPr>
                <p:cNvPr id="151" name="Picture 150">
                  <a:extLst>
                    <a:ext uri="{FF2B5EF4-FFF2-40B4-BE49-F238E27FC236}">
                      <a16:creationId xmlns:a16="http://schemas.microsoft.com/office/drawing/2014/main" id="{E0C8A5E9-43C5-476E-97DC-6076A308639F}"/>
                    </a:ext>
                  </a:extLst>
                </p:cNvPr>
                <p:cNvPicPr>
                  <a:picLocks noChangeAspect="1"/>
                </p:cNvPicPr>
                <p:nvPr/>
              </p:nvPicPr>
              <p:blipFill>
                <a:blip r:embed="rId12"/>
                <a:stretch>
                  <a:fillRect/>
                </a:stretch>
              </p:blipFill>
              <p:spPr>
                <a:xfrm>
                  <a:off x="13375075" y="1371172"/>
                  <a:ext cx="229403" cy="229403"/>
                </a:xfrm>
                <a:prstGeom prst="rect">
                  <a:avLst/>
                </a:prstGeom>
              </p:spPr>
            </p:pic>
          </p:grpSp>
          <p:grpSp>
            <p:nvGrpSpPr>
              <p:cNvPr id="113" name="Group 112">
                <a:extLst>
                  <a:ext uri="{FF2B5EF4-FFF2-40B4-BE49-F238E27FC236}">
                    <a16:creationId xmlns:a16="http://schemas.microsoft.com/office/drawing/2014/main" id="{1C936F48-7617-4655-8D4B-B7DD426949AE}"/>
                  </a:ext>
                </a:extLst>
              </p:cNvPr>
              <p:cNvGrpSpPr/>
              <p:nvPr/>
            </p:nvGrpSpPr>
            <p:grpSpPr>
              <a:xfrm>
                <a:off x="6145883" y="1499851"/>
                <a:ext cx="3472054" cy="647700"/>
                <a:chOff x="7375059" y="1799821"/>
                <a:chExt cx="4166465" cy="777240"/>
              </a:xfrm>
            </p:grpSpPr>
            <p:sp>
              <p:nvSpPr>
                <p:cNvPr id="146" name="!! ICP">
                  <a:extLst>
                    <a:ext uri="{FF2B5EF4-FFF2-40B4-BE49-F238E27FC236}">
                      <a16:creationId xmlns:a16="http://schemas.microsoft.com/office/drawing/2014/main" id="{BDF92EAE-9D03-4438-AE97-473A844919FA}"/>
                    </a:ext>
                  </a:extLst>
                </p:cNvPr>
                <p:cNvSpPr/>
                <p:nvPr/>
              </p:nvSpPr>
              <p:spPr bwMode="auto">
                <a:xfrm>
                  <a:off x="7375059" y="1799821"/>
                  <a:ext cx="4166465" cy="777240"/>
                </a:xfrm>
                <a:prstGeom prst="roundRect">
                  <a:avLst>
                    <a:gd name="adj" fmla="val 3275"/>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32382" rIns="97146" bIns="64764" numCol="1" spcCol="0" rtlCol="0" fromWordArt="0" anchor="t"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Secured Identity</a:t>
                  </a:r>
                </a:p>
              </p:txBody>
            </p:sp>
            <p:sp>
              <p:nvSpPr>
                <p:cNvPr id="147" name="!! ICP contain">
                  <a:extLst>
                    <a:ext uri="{FF2B5EF4-FFF2-40B4-BE49-F238E27FC236}">
                      <a16:creationId xmlns:a16="http://schemas.microsoft.com/office/drawing/2014/main" id="{3EF8A24A-B433-4052-B707-F5EFA0426E54}"/>
                    </a:ext>
                  </a:extLst>
                </p:cNvPr>
                <p:cNvSpPr/>
                <p:nvPr/>
              </p:nvSpPr>
              <p:spPr bwMode="auto">
                <a:xfrm>
                  <a:off x="7515992" y="1989536"/>
                  <a:ext cx="3847305" cy="531106"/>
                </a:xfrm>
                <a:prstGeom prst="roundRect">
                  <a:avLst>
                    <a:gd name="adj" fmla="val 8446"/>
                  </a:avLst>
                </a:prstGeom>
                <a:noFill/>
              </p:spPr>
              <p:txBody>
                <a:bodyPr wrap="square" lIns="0" rIns="0" numCol="3" spcCol="91440">
                  <a:noAutofit/>
                </a:bodyPr>
                <a:lstStyle/>
                <a:p>
                  <a:pPr defTabSz="647598">
                    <a:spcAft>
                      <a:spcPts val="142"/>
                    </a:spcAft>
                    <a:buSzPct val="90000"/>
                    <a:defRPr/>
                  </a:pPr>
                  <a:r>
                    <a:rPr lang="en-US" sz="765" dirty="0">
                      <a:solidFill>
                        <a:srgbClr val="000000"/>
                      </a:solidFill>
                      <a:latin typeface="Segoe UI"/>
                    </a:rPr>
                    <a:t>Windows Hello</a:t>
                  </a:r>
                </a:p>
                <a:p>
                  <a:pPr defTabSz="647598">
                    <a:spcAft>
                      <a:spcPts val="142"/>
                    </a:spcAft>
                    <a:buSzPct val="90000"/>
                    <a:defRPr/>
                  </a:pPr>
                  <a:r>
                    <a:rPr lang="en-US" sz="765" dirty="0">
                      <a:solidFill>
                        <a:srgbClr val="000000"/>
                      </a:solidFill>
                      <a:latin typeface="Segoe UI"/>
                    </a:rPr>
                    <a:t>Biometrics</a:t>
                  </a:r>
                </a:p>
                <a:p>
                  <a:pPr defTabSz="647598">
                    <a:spcAft>
                      <a:spcPts val="142"/>
                    </a:spcAft>
                    <a:buSzPct val="90000"/>
                    <a:defRPr/>
                  </a:pPr>
                  <a:r>
                    <a:rPr lang="en-US" sz="765" dirty="0">
                      <a:solidFill>
                        <a:srgbClr val="000000"/>
                      </a:solidFill>
                      <a:latin typeface="Segoe UI"/>
                    </a:rPr>
                    <a:t>Fast Identity Online (FIDO)</a:t>
                  </a:r>
                </a:p>
                <a:p>
                  <a:pPr defTabSz="647598">
                    <a:spcAft>
                      <a:spcPts val="142"/>
                    </a:spcAft>
                    <a:buSzPct val="90000"/>
                    <a:defRPr/>
                  </a:pPr>
                  <a:r>
                    <a:rPr lang="en-US" sz="765" dirty="0">
                      <a:solidFill>
                        <a:srgbClr val="000000"/>
                      </a:solidFill>
                      <a:latin typeface="Segoe UI"/>
                    </a:rPr>
                    <a:t>Authenticator App</a:t>
                  </a:r>
                </a:p>
                <a:p>
                  <a:pPr defTabSz="647598">
                    <a:spcAft>
                      <a:spcPts val="142"/>
                    </a:spcAft>
                    <a:buSzPct val="90000"/>
                    <a:defRPr/>
                  </a:pPr>
                  <a:r>
                    <a:rPr lang="en-US" sz="765" dirty="0">
                      <a:solidFill>
                        <a:srgbClr val="000000"/>
                      </a:solidFill>
                      <a:latin typeface="Segoe UI"/>
                    </a:rPr>
                    <a:t>Smart Cards</a:t>
                  </a:r>
                </a:p>
                <a:p>
                  <a:pPr defTabSz="647598">
                    <a:spcAft>
                      <a:spcPts val="142"/>
                    </a:spcAft>
                    <a:buSzPct val="90000"/>
                    <a:defRPr/>
                  </a:pPr>
                  <a:r>
                    <a:rPr lang="en-US" sz="765" dirty="0">
                      <a:solidFill>
                        <a:srgbClr val="000000"/>
                      </a:solidFill>
                      <a:latin typeface="Segoe UI"/>
                    </a:rPr>
                    <a:t>Access Control</a:t>
                  </a:r>
                </a:p>
                <a:p>
                  <a:pPr defTabSz="647598">
                    <a:spcAft>
                      <a:spcPts val="142"/>
                    </a:spcAft>
                    <a:buSzPct val="90000"/>
                    <a:defRPr/>
                  </a:pPr>
                  <a:r>
                    <a:rPr lang="en-US" sz="765" dirty="0">
                      <a:solidFill>
                        <a:srgbClr val="000000"/>
                      </a:solidFill>
                      <a:latin typeface="Segoe UI"/>
                    </a:rPr>
                    <a:t>Credential Protection</a:t>
                  </a:r>
                </a:p>
              </p:txBody>
            </p:sp>
            <p:pic>
              <p:nvPicPr>
                <p:cNvPr id="148" name="Picture 147">
                  <a:extLst>
                    <a:ext uri="{FF2B5EF4-FFF2-40B4-BE49-F238E27FC236}">
                      <a16:creationId xmlns:a16="http://schemas.microsoft.com/office/drawing/2014/main" id="{0AE3DE8A-E7AC-4025-8FF0-EE27F85670BD}"/>
                    </a:ext>
                  </a:extLst>
                </p:cNvPr>
                <p:cNvPicPr>
                  <a:picLocks noChangeAspect="1"/>
                </p:cNvPicPr>
                <p:nvPr/>
              </p:nvPicPr>
              <p:blipFill>
                <a:blip r:embed="rId13"/>
                <a:stretch>
                  <a:fillRect/>
                </a:stretch>
              </p:blipFill>
              <p:spPr>
                <a:xfrm>
                  <a:off x="11197247" y="2241788"/>
                  <a:ext cx="305335" cy="305335"/>
                </a:xfrm>
                <a:prstGeom prst="rect">
                  <a:avLst/>
                </a:prstGeom>
              </p:spPr>
            </p:pic>
          </p:grpSp>
          <p:grpSp>
            <p:nvGrpSpPr>
              <p:cNvPr id="114" name="Group 113">
                <a:extLst>
                  <a:ext uri="{FF2B5EF4-FFF2-40B4-BE49-F238E27FC236}">
                    <a16:creationId xmlns:a16="http://schemas.microsoft.com/office/drawing/2014/main" id="{1B763D16-4915-4007-9DBB-96295FBA8894}"/>
                  </a:ext>
                </a:extLst>
              </p:cNvPr>
              <p:cNvGrpSpPr/>
              <p:nvPr/>
            </p:nvGrpSpPr>
            <p:grpSpPr>
              <a:xfrm>
                <a:off x="6145883" y="2227374"/>
                <a:ext cx="3472054" cy="642883"/>
                <a:chOff x="7375059" y="2672844"/>
                <a:chExt cx="4166465" cy="771458"/>
              </a:xfrm>
            </p:grpSpPr>
            <p:sp>
              <p:nvSpPr>
                <p:cNvPr id="143" name="!! ICP">
                  <a:extLst>
                    <a:ext uri="{FF2B5EF4-FFF2-40B4-BE49-F238E27FC236}">
                      <a16:creationId xmlns:a16="http://schemas.microsoft.com/office/drawing/2014/main" id="{0B3EFAA4-D0E9-4E03-862C-9765C6C5EB6D}"/>
                    </a:ext>
                  </a:extLst>
                </p:cNvPr>
                <p:cNvSpPr/>
                <p:nvPr/>
              </p:nvSpPr>
              <p:spPr bwMode="auto">
                <a:xfrm>
                  <a:off x="7375059" y="2672844"/>
                  <a:ext cx="4166465" cy="763352"/>
                </a:xfrm>
                <a:prstGeom prst="roundRect">
                  <a:avLst>
                    <a:gd name="adj" fmla="val 3115"/>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32382" rIns="97146" bIns="64764" numCol="1" spcCol="0" rtlCol="0" fromWordArt="0" anchor="t"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Application Security</a:t>
                  </a:r>
                </a:p>
              </p:txBody>
            </p:sp>
            <p:sp>
              <p:nvSpPr>
                <p:cNvPr id="144" name="!! Container">
                  <a:extLst>
                    <a:ext uri="{FF2B5EF4-FFF2-40B4-BE49-F238E27FC236}">
                      <a16:creationId xmlns:a16="http://schemas.microsoft.com/office/drawing/2014/main" id="{46979A0C-B5EF-4C16-93B2-FFF3A301A7CE}"/>
                    </a:ext>
                  </a:extLst>
                </p:cNvPr>
                <p:cNvSpPr/>
                <p:nvPr/>
              </p:nvSpPr>
              <p:spPr bwMode="auto">
                <a:xfrm>
                  <a:off x="7515993" y="2872666"/>
                  <a:ext cx="3245776" cy="571636"/>
                </a:xfrm>
                <a:prstGeom prst="roundRect">
                  <a:avLst>
                    <a:gd name="adj" fmla="val 8446"/>
                  </a:avLst>
                </a:prstGeom>
                <a:noFill/>
              </p:spPr>
              <p:txBody>
                <a:bodyPr wrap="square" lIns="0" rIns="0" numCol="2">
                  <a:spAutoFit/>
                </a:bodyPr>
                <a:lstStyle/>
                <a:p>
                  <a:pPr defTabSz="647598">
                    <a:spcAft>
                      <a:spcPts val="142"/>
                    </a:spcAft>
                    <a:buSzPct val="90000"/>
                    <a:defRPr/>
                  </a:pPr>
                  <a:r>
                    <a:rPr lang="en-US" sz="765">
                      <a:solidFill>
                        <a:srgbClr val="000000"/>
                      </a:solidFill>
                      <a:latin typeface="Segoe UI"/>
                    </a:rPr>
                    <a:t>Application Control</a:t>
                  </a:r>
                </a:p>
                <a:p>
                  <a:pPr defTabSz="777117">
                    <a:spcAft>
                      <a:spcPts val="142"/>
                    </a:spcAft>
                    <a:buSzPct val="90000"/>
                    <a:defRPr/>
                  </a:pPr>
                  <a:r>
                    <a:rPr lang="en-US" sz="765">
                      <a:solidFill>
                        <a:srgbClr val="000000"/>
                      </a:solidFill>
                      <a:latin typeface="Segoe UI"/>
                    </a:rPr>
                    <a:t>User Account Control (UAC)</a:t>
                  </a:r>
                </a:p>
                <a:p>
                  <a:pPr defTabSz="647598">
                    <a:spcAft>
                      <a:spcPts val="142"/>
                    </a:spcAft>
                    <a:buSzPct val="90000"/>
                    <a:defRPr/>
                  </a:pPr>
                  <a:r>
                    <a:rPr lang="en-US" sz="765">
                      <a:solidFill>
                        <a:srgbClr val="000000"/>
                      </a:solidFill>
                      <a:latin typeface="Segoe UI"/>
                    </a:rPr>
                    <a:t>App Isolation (incl. Office + Edge)</a:t>
                  </a:r>
                </a:p>
                <a:p>
                  <a:pPr defTabSz="647598">
                    <a:spcAft>
                      <a:spcPts val="142"/>
                    </a:spcAft>
                    <a:buSzPct val="90000"/>
                    <a:defRPr/>
                  </a:pPr>
                  <a:r>
                    <a:rPr lang="en-US" sz="765">
                      <a:solidFill>
                        <a:srgbClr val="000000"/>
                      </a:solidFill>
                      <a:latin typeface="Segoe UI"/>
                    </a:rPr>
                    <a:t>Secure Apps </a:t>
                  </a:r>
                </a:p>
                <a:p>
                  <a:pPr defTabSz="647598">
                    <a:spcAft>
                      <a:spcPts val="142"/>
                    </a:spcAft>
                    <a:buSzPct val="90000"/>
                    <a:defRPr/>
                  </a:pPr>
                  <a:endParaRPr lang="en-US" sz="765">
                    <a:solidFill>
                      <a:srgbClr val="000000"/>
                    </a:solidFill>
                    <a:latin typeface="Segoe UI"/>
                  </a:endParaRPr>
                </a:p>
              </p:txBody>
            </p:sp>
            <p:pic>
              <p:nvPicPr>
                <p:cNvPr id="145" name="Picture 144">
                  <a:extLst>
                    <a:ext uri="{FF2B5EF4-FFF2-40B4-BE49-F238E27FC236}">
                      <a16:creationId xmlns:a16="http://schemas.microsoft.com/office/drawing/2014/main" id="{33BDB06B-04AA-4875-9356-9866C0440D38}"/>
                    </a:ext>
                  </a:extLst>
                </p:cNvPr>
                <p:cNvPicPr>
                  <a:picLocks noChangeAspect="1"/>
                </p:cNvPicPr>
                <p:nvPr/>
              </p:nvPicPr>
              <p:blipFill>
                <a:blip r:embed="rId14"/>
                <a:stretch>
                  <a:fillRect/>
                </a:stretch>
              </p:blipFill>
              <p:spPr>
                <a:xfrm>
                  <a:off x="11159757" y="3085957"/>
                  <a:ext cx="335868" cy="335868"/>
                </a:xfrm>
                <a:prstGeom prst="rect">
                  <a:avLst/>
                </a:prstGeom>
              </p:spPr>
            </p:pic>
          </p:grpSp>
          <p:grpSp>
            <p:nvGrpSpPr>
              <p:cNvPr id="115" name="Group 114">
                <a:extLst>
                  <a:ext uri="{FF2B5EF4-FFF2-40B4-BE49-F238E27FC236}">
                    <a16:creationId xmlns:a16="http://schemas.microsoft.com/office/drawing/2014/main" id="{60B107CD-F684-4022-B2B8-89B02BA0CE13}"/>
                  </a:ext>
                </a:extLst>
              </p:cNvPr>
              <p:cNvGrpSpPr/>
              <p:nvPr/>
            </p:nvGrpSpPr>
            <p:grpSpPr>
              <a:xfrm>
                <a:off x="9172088" y="5359983"/>
                <a:ext cx="2209800" cy="381000"/>
                <a:chOff x="11006505" y="6431980"/>
                <a:chExt cx="2651760" cy="457200"/>
              </a:xfrm>
            </p:grpSpPr>
            <p:sp>
              <p:nvSpPr>
                <p:cNvPr id="140" name="!! HAS">
                  <a:extLst>
                    <a:ext uri="{FF2B5EF4-FFF2-40B4-BE49-F238E27FC236}">
                      <a16:creationId xmlns:a16="http://schemas.microsoft.com/office/drawing/2014/main" id="{C35516E3-120C-4DF9-A7BF-BDD7FE269F0B}"/>
                    </a:ext>
                  </a:extLst>
                </p:cNvPr>
                <p:cNvSpPr/>
                <p:nvPr/>
              </p:nvSpPr>
              <p:spPr bwMode="auto">
                <a:xfrm>
                  <a:off x="11006505" y="6431980"/>
                  <a:ext cx="2651760" cy="457200"/>
                </a:xfrm>
                <a:prstGeom prst="roundRect">
                  <a:avLst>
                    <a:gd name="adj" fmla="val 7412"/>
                  </a:avLst>
                </a:prstGeom>
                <a:solidFill>
                  <a:schemeClr val="bg1"/>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64764" rIns="97146" bIns="64764" numCol="1" spcCol="0" rtlCol="0" fromWordArt="0" anchor="ctr"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Secure </a:t>
                  </a:r>
                  <a:br>
                    <a:rPr lang="en-US" sz="935">
                      <a:solidFill>
                        <a:srgbClr val="000000"/>
                      </a:solidFill>
                      <a:latin typeface="Segoe UI Semibold"/>
                      <a:cs typeface="Segoe UI" pitchFamily="34" charset="0"/>
                    </a:rPr>
                  </a:br>
                  <a:r>
                    <a:rPr lang="en-US" sz="935">
                      <a:solidFill>
                        <a:srgbClr val="000000"/>
                      </a:solidFill>
                      <a:latin typeface="Segoe UI Semibold"/>
                      <a:cs typeface="Segoe UI" pitchFamily="34" charset="0"/>
                    </a:rPr>
                    <a:t>Supply Chain</a:t>
                  </a:r>
                </a:p>
              </p:txBody>
            </p:sp>
            <p:sp>
              <p:nvSpPr>
                <p:cNvPr id="141" name="!! HV">
                  <a:extLst>
                    <a:ext uri="{FF2B5EF4-FFF2-40B4-BE49-F238E27FC236}">
                      <a16:creationId xmlns:a16="http://schemas.microsoft.com/office/drawing/2014/main" id="{12F85725-FF52-4269-8F02-76E921808B6C}"/>
                    </a:ext>
                  </a:extLst>
                </p:cNvPr>
                <p:cNvSpPr/>
                <p:nvPr/>
              </p:nvSpPr>
              <p:spPr bwMode="auto">
                <a:xfrm>
                  <a:off x="12060743" y="6481480"/>
                  <a:ext cx="1485650" cy="358613"/>
                </a:xfrm>
                <a:prstGeom prst="roundRect">
                  <a:avLst>
                    <a:gd name="adj" fmla="val 9687"/>
                  </a:avLst>
                </a:prstGeom>
                <a:noFill/>
              </p:spPr>
              <p:txBody>
                <a:bodyPr wrap="square" lIns="32382" tIns="32382" rIns="0" bIns="32382" numCol="1" anchor="t">
                  <a:spAutoFit/>
                </a:bodyPr>
                <a:lstStyle/>
                <a:p>
                  <a:pPr defTabSz="647598">
                    <a:defRPr/>
                  </a:pPr>
                  <a:r>
                    <a:rPr lang="en-US" sz="765">
                      <a:solidFill>
                        <a:srgbClr val="000000"/>
                      </a:solidFill>
                      <a:latin typeface="Segoe UI"/>
                      <a:cs typeface="Segoe UI"/>
                    </a:rPr>
                    <a:t>Software Bill of Materials (SBOM), Code Signing</a:t>
                  </a:r>
                  <a:endParaRPr lang="en-US" sz="1530">
                    <a:solidFill>
                      <a:srgbClr val="000000"/>
                    </a:solidFill>
                    <a:latin typeface="Segoe UI"/>
                  </a:endParaRPr>
                </a:p>
              </p:txBody>
            </p:sp>
            <p:pic>
              <p:nvPicPr>
                <p:cNvPr id="142" name="Picture 141">
                  <a:extLst>
                    <a:ext uri="{FF2B5EF4-FFF2-40B4-BE49-F238E27FC236}">
                      <a16:creationId xmlns:a16="http://schemas.microsoft.com/office/drawing/2014/main" id="{A526EB09-E4B6-4A72-9689-7A15594D2012}"/>
                    </a:ext>
                  </a:extLst>
                </p:cNvPr>
                <p:cNvPicPr>
                  <a:picLocks noChangeAspect="1"/>
                </p:cNvPicPr>
                <p:nvPr/>
              </p:nvPicPr>
              <p:blipFill>
                <a:blip r:embed="rId15"/>
                <a:stretch>
                  <a:fillRect/>
                </a:stretch>
              </p:blipFill>
              <p:spPr>
                <a:xfrm>
                  <a:off x="13350987" y="6545076"/>
                  <a:ext cx="229403" cy="229403"/>
                </a:xfrm>
                <a:prstGeom prst="rect">
                  <a:avLst/>
                </a:prstGeom>
              </p:spPr>
            </p:pic>
          </p:grpSp>
          <p:grpSp>
            <p:nvGrpSpPr>
              <p:cNvPr id="116" name="Group 115">
                <a:extLst>
                  <a:ext uri="{FF2B5EF4-FFF2-40B4-BE49-F238E27FC236}">
                    <a16:creationId xmlns:a16="http://schemas.microsoft.com/office/drawing/2014/main" id="{3876B7BC-78FE-4BA5-BF80-A71F011BD9E4}"/>
                  </a:ext>
                </a:extLst>
              </p:cNvPr>
              <p:cNvGrpSpPr/>
              <p:nvPr/>
            </p:nvGrpSpPr>
            <p:grpSpPr>
              <a:xfrm>
                <a:off x="8806328" y="4539578"/>
                <a:ext cx="2575560" cy="647700"/>
                <a:chOff x="10567593" y="5390790"/>
                <a:chExt cx="3090672" cy="777240"/>
              </a:xfrm>
            </p:grpSpPr>
            <p:sp>
              <p:nvSpPr>
                <p:cNvPr id="137" name="!! Encryp H">
                  <a:extLst>
                    <a:ext uri="{FF2B5EF4-FFF2-40B4-BE49-F238E27FC236}">
                      <a16:creationId xmlns:a16="http://schemas.microsoft.com/office/drawing/2014/main" id="{59537A56-3055-447D-BB18-253540952F7C}"/>
                    </a:ext>
                  </a:extLst>
                </p:cNvPr>
                <p:cNvSpPr/>
                <p:nvPr/>
              </p:nvSpPr>
              <p:spPr bwMode="auto">
                <a:xfrm>
                  <a:off x="10567593" y="5390790"/>
                  <a:ext cx="3090672" cy="777240"/>
                </a:xfrm>
                <a:prstGeom prst="roundRect">
                  <a:avLst>
                    <a:gd name="adj" fmla="val 3892"/>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32382" rIns="97146" bIns="64764" numCol="1" spcCol="0" rtlCol="0" fromWordArt="0" anchor="t"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Silicon Assisted Security</a:t>
                  </a:r>
                </a:p>
              </p:txBody>
            </p:sp>
            <p:sp>
              <p:nvSpPr>
                <p:cNvPr id="138" name="!! HV">
                  <a:extLst>
                    <a:ext uri="{FF2B5EF4-FFF2-40B4-BE49-F238E27FC236}">
                      <a16:creationId xmlns:a16="http://schemas.microsoft.com/office/drawing/2014/main" id="{BBEB3266-F290-4381-9190-64BB071EF1B7}"/>
                    </a:ext>
                  </a:extLst>
                </p:cNvPr>
                <p:cNvSpPr/>
                <p:nvPr/>
              </p:nvSpPr>
              <p:spPr bwMode="auto">
                <a:xfrm>
                  <a:off x="10706262" y="5578491"/>
                  <a:ext cx="2795640" cy="576270"/>
                </a:xfrm>
                <a:prstGeom prst="roundRect">
                  <a:avLst>
                    <a:gd name="adj" fmla="val 8446"/>
                  </a:avLst>
                </a:prstGeom>
                <a:noFill/>
              </p:spPr>
              <p:txBody>
                <a:bodyPr wrap="square" lIns="0" rIns="0" numCol="2">
                  <a:noAutofit/>
                </a:bodyPr>
                <a:lstStyle/>
                <a:p>
                  <a:pPr defTabSz="647598">
                    <a:spcAft>
                      <a:spcPts val="142"/>
                    </a:spcAft>
                    <a:buSzPct val="90000"/>
                    <a:defRPr/>
                  </a:pPr>
                  <a:r>
                    <a:rPr lang="en-US" sz="765">
                      <a:solidFill>
                        <a:srgbClr val="000000"/>
                      </a:solidFill>
                      <a:latin typeface="Segoe UI"/>
                    </a:rPr>
                    <a:t>Secured Kernel</a:t>
                  </a:r>
                </a:p>
                <a:p>
                  <a:pPr defTabSz="647598">
                    <a:spcAft>
                      <a:spcPts val="142"/>
                    </a:spcAft>
                    <a:buSzPct val="90000"/>
                    <a:defRPr/>
                  </a:pPr>
                  <a:r>
                    <a:rPr lang="en-US" sz="765">
                      <a:solidFill>
                        <a:srgbClr val="000000"/>
                      </a:solidFill>
                      <a:latin typeface="Segoe UI"/>
                    </a:rPr>
                    <a:t>Identity Protection</a:t>
                  </a:r>
                </a:p>
                <a:p>
                  <a:pPr defTabSz="647598">
                    <a:spcAft>
                      <a:spcPts val="142"/>
                    </a:spcAft>
                    <a:buSzPct val="90000"/>
                    <a:defRPr/>
                  </a:pPr>
                  <a:r>
                    <a:rPr lang="en-US" sz="765">
                      <a:solidFill>
                        <a:srgbClr val="000000"/>
                      </a:solidFill>
                      <a:latin typeface="Segoe UI"/>
                    </a:rPr>
                    <a:t>Firmware Protection</a:t>
                  </a:r>
                </a:p>
                <a:p>
                  <a:pPr defTabSz="647598">
                    <a:spcAft>
                      <a:spcPts val="142"/>
                    </a:spcAft>
                    <a:buSzPct val="90000"/>
                    <a:defRPr/>
                  </a:pPr>
                  <a:r>
                    <a:rPr lang="en-US" sz="765">
                      <a:solidFill>
                        <a:srgbClr val="000000"/>
                      </a:solidFill>
                      <a:latin typeface="Segoe UI"/>
                    </a:rPr>
                    <a:t>DMA and </a:t>
                  </a:r>
                  <a:br>
                    <a:rPr lang="en-US" sz="765">
                      <a:solidFill>
                        <a:srgbClr val="000000"/>
                      </a:solidFill>
                      <a:latin typeface="Segoe UI"/>
                    </a:rPr>
                  </a:br>
                  <a:r>
                    <a:rPr lang="en-US" sz="765">
                      <a:solidFill>
                        <a:srgbClr val="000000"/>
                      </a:solidFill>
                      <a:latin typeface="Segoe UI"/>
                    </a:rPr>
                    <a:t>Memory Protection</a:t>
                  </a:r>
                </a:p>
              </p:txBody>
            </p:sp>
            <p:pic>
              <p:nvPicPr>
                <p:cNvPr id="139" name="Picture 138">
                  <a:extLst>
                    <a:ext uri="{FF2B5EF4-FFF2-40B4-BE49-F238E27FC236}">
                      <a16:creationId xmlns:a16="http://schemas.microsoft.com/office/drawing/2014/main" id="{4F0BAB37-26FE-4133-B533-BAA31B278975}"/>
                    </a:ext>
                  </a:extLst>
                </p:cNvPr>
                <p:cNvPicPr>
                  <a:picLocks noChangeAspect="1"/>
                </p:cNvPicPr>
                <p:nvPr/>
              </p:nvPicPr>
              <p:blipFill>
                <a:blip r:embed="rId16"/>
                <a:stretch>
                  <a:fillRect/>
                </a:stretch>
              </p:blipFill>
              <p:spPr>
                <a:xfrm>
                  <a:off x="13255973" y="5814297"/>
                  <a:ext cx="335868" cy="335868"/>
                </a:xfrm>
                <a:prstGeom prst="rect">
                  <a:avLst/>
                </a:prstGeom>
              </p:spPr>
            </p:pic>
          </p:grpSp>
          <p:grpSp>
            <p:nvGrpSpPr>
              <p:cNvPr id="117" name="Group 116">
                <a:extLst>
                  <a:ext uri="{FF2B5EF4-FFF2-40B4-BE49-F238E27FC236}">
                    <a16:creationId xmlns:a16="http://schemas.microsoft.com/office/drawing/2014/main" id="{1A19AEC8-430F-406A-A5FD-EF534914BC41}"/>
                  </a:ext>
                </a:extLst>
              </p:cNvPr>
              <p:cNvGrpSpPr/>
              <p:nvPr/>
            </p:nvGrpSpPr>
            <p:grpSpPr>
              <a:xfrm>
                <a:off x="6145884" y="4014333"/>
                <a:ext cx="5236004" cy="388620"/>
                <a:chOff x="7375060" y="4817200"/>
                <a:chExt cx="6283205" cy="466344"/>
              </a:xfrm>
            </p:grpSpPr>
            <p:sp>
              <p:nvSpPr>
                <p:cNvPr id="134" name="!! SS">
                  <a:extLst>
                    <a:ext uri="{FF2B5EF4-FFF2-40B4-BE49-F238E27FC236}">
                      <a16:creationId xmlns:a16="http://schemas.microsoft.com/office/drawing/2014/main" id="{D684D0B5-815B-4E08-95BA-57E9E5EBE848}"/>
                    </a:ext>
                  </a:extLst>
                </p:cNvPr>
                <p:cNvSpPr/>
                <p:nvPr/>
              </p:nvSpPr>
              <p:spPr bwMode="auto">
                <a:xfrm>
                  <a:off x="7375060" y="4817200"/>
                  <a:ext cx="6283205" cy="466344"/>
                </a:xfrm>
                <a:prstGeom prst="roundRect">
                  <a:avLst>
                    <a:gd name="adj" fmla="val 7660"/>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64764" rIns="97146" bIns="64764" numCol="1" spcCol="0" rtlCol="0" fromWordArt="0" anchor="ctr"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System Security</a:t>
                  </a:r>
                </a:p>
              </p:txBody>
            </p:sp>
            <p:sp>
              <p:nvSpPr>
                <p:cNvPr id="135" name="!! SS contain">
                  <a:extLst>
                    <a:ext uri="{FF2B5EF4-FFF2-40B4-BE49-F238E27FC236}">
                      <a16:creationId xmlns:a16="http://schemas.microsoft.com/office/drawing/2014/main" id="{CAC29371-FE81-43FA-8F5C-A2C306391887}"/>
                    </a:ext>
                  </a:extLst>
                </p:cNvPr>
                <p:cNvSpPr/>
                <p:nvPr/>
              </p:nvSpPr>
              <p:spPr bwMode="auto">
                <a:xfrm>
                  <a:off x="9037116" y="4875736"/>
                  <a:ext cx="4145063" cy="349273"/>
                </a:xfrm>
                <a:prstGeom prst="roundRect">
                  <a:avLst>
                    <a:gd name="adj" fmla="val 6859"/>
                  </a:avLst>
                </a:prstGeom>
                <a:noFill/>
              </p:spPr>
              <p:txBody>
                <a:bodyPr wrap="square" lIns="0" rIns="0" numCol="3">
                  <a:noAutofit/>
                </a:bodyPr>
                <a:lstStyle/>
                <a:p>
                  <a:pPr defTabSz="777117">
                    <a:spcAft>
                      <a:spcPts val="142"/>
                    </a:spcAft>
                    <a:buSzPct val="90000"/>
                    <a:defRPr/>
                  </a:pPr>
                  <a:r>
                    <a:rPr lang="en-US" sz="765">
                      <a:solidFill>
                        <a:srgbClr val="000000"/>
                      </a:solidFill>
                      <a:latin typeface="Segoe UI"/>
                    </a:rPr>
                    <a:t>Trusted Boot            </a:t>
                  </a:r>
                </a:p>
                <a:p>
                  <a:pPr defTabSz="647598">
                    <a:spcAft>
                      <a:spcPts val="142"/>
                    </a:spcAft>
                    <a:buSzPct val="90000"/>
                    <a:defRPr/>
                  </a:pPr>
                  <a:r>
                    <a:rPr lang="en-US" sz="765">
                      <a:solidFill>
                        <a:srgbClr val="000000"/>
                      </a:solidFill>
                      <a:latin typeface="Segoe UI"/>
                    </a:rPr>
                    <a:t>Cryptography</a:t>
                  </a:r>
                </a:p>
                <a:p>
                  <a:pPr defTabSz="647598">
                    <a:spcAft>
                      <a:spcPts val="142"/>
                    </a:spcAft>
                    <a:buSzPct val="90000"/>
                    <a:defRPr/>
                  </a:pPr>
                  <a:r>
                    <a:rPr lang="en-US" sz="765">
                      <a:solidFill>
                        <a:srgbClr val="000000"/>
                      </a:solidFill>
                      <a:latin typeface="Segoe UI"/>
                    </a:rPr>
                    <a:t>Certificates</a:t>
                  </a:r>
                </a:p>
                <a:p>
                  <a:pPr defTabSz="647598">
                    <a:spcAft>
                      <a:spcPts val="142"/>
                    </a:spcAft>
                    <a:buSzPct val="90000"/>
                    <a:defRPr/>
                  </a:pPr>
                  <a:r>
                    <a:rPr lang="en-US" sz="765">
                      <a:solidFill>
                        <a:srgbClr val="000000"/>
                      </a:solidFill>
                      <a:latin typeface="Segoe UI"/>
                    </a:rPr>
                    <a:t>Code Signing and Integrity</a:t>
                  </a:r>
                </a:p>
                <a:p>
                  <a:pPr defTabSz="647598">
                    <a:spcAft>
                      <a:spcPts val="142"/>
                    </a:spcAft>
                    <a:buSzPct val="90000"/>
                    <a:defRPr/>
                  </a:pPr>
                  <a:r>
                    <a:rPr lang="en-US" sz="765">
                      <a:solidFill>
                        <a:srgbClr val="000000"/>
                      </a:solidFill>
                      <a:latin typeface="Segoe UI"/>
                    </a:rPr>
                    <a:t>Device Health Attestation Security (setting) App</a:t>
                  </a:r>
                </a:p>
              </p:txBody>
            </p:sp>
            <p:pic>
              <p:nvPicPr>
                <p:cNvPr id="136" name="Picture 135">
                  <a:extLst>
                    <a:ext uri="{FF2B5EF4-FFF2-40B4-BE49-F238E27FC236}">
                      <a16:creationId xmlns:a16="http://schemas.microsoft.com/office/drawing/2014/main" id="{D623A91E-272D-40BE-B440-B962E3C7F95E}"/>
                    </a:ext>
                  </a:extLst>
                </p:cNvPr>
                <p:cNvPicPr>
                  <a:picLocks noChangeAspect="1"/>
                </p:cNvPicPr>
                <p:nvPr/>
              </p:nvPicPr>
              <p:blipFill>
                <a:blip r:embed="rId17"/>
                <a:stretch>
                  <a:fillRect/>
                </a:stretch>
              </p:blipFill>
              <p:spPr>
                <a:xfrm>
                  <a:off x="13294050" y="4932510"/>
                  <a:ext cx="252343" cy="252343"/>
                </a:xfrm>
                <a:prstGeom prst="rect">
                  <a:avLst/>
                </a:prstGeom>
              </p:spPr>
            </p:pic>
          </p:grpSp>
          <p:grpSp>
            <p:nvGrpSpPr>
              <p:cNvPr id="118" name="Group 117">
                <a:extLst>
                  <a:ext uri="{FF2B5EF4-FFF2-40B4-BE49-F238E27FC236}">
                    <a16:creationId xmlns:a16="http://schemas.microsoft.com/office/drawing/2014/main" id="{9064112C-9A91-45EA-8322-B77EA7248754}"/>
                  </a:ext>
                </a:extLst>
              </p:cNvPr>
              <p:cNvGrpSpPr/>
              <p:nvPr/>
            </p:nvGrpSpPr>
            <p:grpSpPr>
              <a:xfrm>
                <a:off x="7572501" y="5359983"/>
                <a:ext cx="1511285" cy="381000"/>
                <a:chOff x="9087001" y="6431980"/>
                <a:chExt cx="1813542" cy="457200"/>
              </a:xfrm>
            </p:grpSpPr>
            <p:sp>
              <p:nvSpPr>
                <p:cNvPr id="131" name="!! HAS">
                  <a:extLst>
                    <a:ext uri="{FF2B5EF4-FFF2-40B4-BE49-F238E27FC236}">
                      <a16:creationId xmlns:a16="http://schemas.microsoft.com/office/drawing/2014/main" id="{D9C93C76-6CE9-496B-AA44-73A1F0BEC983}"/>
                    </a:ext>
                  </a:extLst>
                </p:cNvPr>
                <p:cNvSpPr/>
                <p:nvPr/>
              </p:nvSpPr>
              <p:spPr bwMode="auto">
                <a:xfrm>
                  <a:off x="9087001" y="6431980"/>
                  <a:ext cx="1813542" cy="457200"/>
                </a:xfrm>
                <a:prstGeom prst="roundRect">
                  <a:avLst>
                    <a:gd name="adj" fmla="val 9948"/>
                  </a:avLst>
                </a:prstGeom>
                <a:solidFill>
                  <a:schemeClr val="bg1"/>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64764" rIns="97146" bIns="64764" numCol="1" spcCol="0" rtlCol="0" fromWordArt="0" anchor="ctr"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Certification</a:t>
                  </a:r>
                </a:p>
              </p:txBody>
            </p:sp>
            <p:sp>
              <p:nvSpPr>
                <p:cNvPr id="132" name="!! HV">
                  <a:extLst>
                    <a:ext uri="{FF2B5EF4-FFF2-40B4-BE49-F238E27FC236}">
                      <a16:creationId xmlns:a16="http://schemas.microsoft.com/office/drawing/2014/main" id="{FF8D52C6-5643-486C-94AE-D6866B3EF296}"/>
                    </a:ext>
                  </a:extLst>
                </p:cNvPr>
                <p:cNvSpPr/>
                <p:nvPr/>
              </p:nvSpPr>
              <p:spPr bwMode="auto">
                <a:xfrm>
                  <a:off x="10033227" y="6550442"/>
                  <a:ext cx="544240" cy="220279"/>
                </a:xfrm>
                <a:prstGeom prst="roundRect">
                  <a:avLst>
                    <a:gd name="adj" fmla="val 10930"/>
                  </a:avLst>
                </a:prstGeom>
                <a:noFill/>
              </p:spPr>
              <p:txBody>
                <a:bodyPr wrap="square" lIns="32382" tIns="32382" rIns="0" bIns="32382" numCol="1" anchor="ctr" anchorCtr="0">
                  <a:spAutoFit/>
                </a:bodyPr>
                <a:lstStyle/>
                <a:p>
                  <a:pPr defTabSz="647598">
                    <a:defRPr/>
                  </a:pPr>
                  <a:r>
                    <a:rPr lang="en-US" sz="765">
                      <a:solidFill>
                        <a:srgbClr val="000000"/>
                      </a:solidFill>
                      <a:latin typeface="Segoe UI"/>
                      <a:cs typeface="Segoe UI"/>
                    </a:rPr>
                    <a:t>CC, FIPS</a:t>
                  </a:r>
                  <a:endParaRPr lang="en-US" sz="1530">
                    <a:solidFill>
                      <a:srgbClr val="000000"/>
                    </a:solidFill>
                    <a:latin typeface="Segoe UI"/>
                  </a:endParaRPr>
                </a:p>
              </p:txBody>
            </p:sp>
            <p:pic>
              <p:nvPicPr>
                <p:cNvPr id="133" name="Picture 132">
                  <a:extLst>
                    <a:ext uri="{FF2B5EF4-FFF2-40B4-BE49-F238E27FC236}">
                      <a16:creationId xmlns:a16="http://schemas.microsoft.com/office/drawing/2014/main" id="{3D500F47-1A00-4E69-87C5-EE6F49FAE68D}"/>
                    </a:ext>
                  </a:extLst>
                </p:cNvPr>
                <p:cNvPicPr>
                  <a:picLocks noChangeAspect="1"/>
                </p:cNvPicPr>
                <p:nvPr/>
              </p:nvPicPr>
              <p:blipFill>
                <a:blip r:embed="rId18"/>
                <a:stretch>
                  <a:fillRect/>
                </a:stretch>
              </p:blipFill>
              <p:spPr>
                <a:xfrm>
                  <a:off x="10576841" y="6527262"/>
                  <a:ext cx="277577" cy="277577"/>
                </a:xfrm>
                <a:prstGeom prst="rect">
                  <a:avLst/>
                </a:prstGeom>
              </p:spPr>
            </p:pic>
          </p:grpSp>
          <p:grpSp>
            <p:nvGrpSpPr>
              <p:cNvPr id="119" name="Group 118">
                <a:extLst>
                  <a:ext uri="{FF2B5EF4-FFF2-40B4-BE49-F238E27FC236}">
                    <a16:creationId xmlns:a16="http://schemas.microsoft.com/office/drawing/2014/main" id="{05B15E5A-EC76-4E19-9F95-680C607CE963}"/>
                  </a:ext>
                </a:extLst>
              </p:cNvPr>
              <p:cNvGrpSpPr/>
              <p:nvPr/>
            </p:nvGrpSpPr>
            <p:grpSpPr>
              <a:xfrm>
                <a:off x="8086321" y="2960642"/>
                <a:ext cx="1538741" cy="1040054"/>
                <a:chOff x="9703580" y="3552770"/>
                <a:chExt cx="1846488" cy="1248065"/>
              </a:xfrm>
            </p:grpSpPr>
            <p:sp>
              <p:nvSpPr>
                <p:cNvPr id="128" name="!! NS">
                  <a:extLst>
                    <a:ext uri="{FF2B5EF4-FFF2-40B4-BE49-F238E27FC236}">
                      <a16:creationId xmlns:a16="http://schemas.microsoft.com/office/drawing/2014/main" id="{733155E0-6A71-4991-A476-28EBD028627B}"/>
                    </a:ext>
                  </a:extLst>
                </p:cNvPr>
                <p:cNvSpPr/>
                <p:nvPr/>
              </p:nvSpPr>
              <p:spPr bwMode="auto">
                <a:xfrm>
                  <a:off x="9703580" y="3552770"/>
                  <a:ext cx="1837944" cy="1207008"/>
                </a:xfrm>
                <a:prstGeom prst="roundRect">
                  <a:avLst>
                    <a:gd name="adj" fmla="val 3264"/>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32382" rIns="97146" bIns="64764" numCol="1" spcCol="0" rtlCol="0" fromWordArt="0" anchor="t"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Network Security</a:t>
                  </a:r>
                </a:p>
              </p:txBody>
            </p:sp>
            <p:sp>
              <p:nvSpPr>
                <p:cNvPr id="129" name="!! NS contain">
                  <a:extLst>
                    <a:ext uri="{FF2B5EF4-FFF2-40B4-BE49-F238E27FC236}">
                      <a16:creationId xmlns:a16="http://schemas.microsoft.com/office/drawing/2014/main" id="{31F458AB-C8A6-4423-9DD6-426C0AE67952}"/>
                    </a:ext>
                  </a:extLst>
                </p:cNvPr>
                <p:cNvSpPr/>
                <p:nvPr/>
              </p:nvSpPr>
              <p:spPr bwMode="auto">
                <a:xfrm>
                  <a:off x="9849284" y="3748407"/>
                  <a:ext cx="1700784" cy="1052428"/>
                </a:xfrm>
                <a:prstGeom prst="roundRect">
                  <a:avLst>
                    <a:gd name="adj" fmla="val 3449"/>
                  </a:avLst>
                </a:prstGeom>
                <a:noFill/>
              </p:spPr>
              <p:txBody>
                <a:bodyPr wrap="square" lIns="0" rIns="0" numCol="1">
                  <a:spAutoFit/>
                </a:bodyPr>
                <a:lstStyle/>
                <a:p>
                  <a:pPr defTabSz="777117">
                    <a:buSzPct val="90000"/>
                    <a:defRPr/>
                  </a:pPr>
                  <a:r>
                    <a:rPr lang="en-US" sz="765">
                      <a:solidFill>
                        <a:srgbClr val="000000"/>
                      </a:solidFill>
                      <a:latin typeface="Segoe UI"/>
                    </a:rPr>
                    <a:t>Transport Layer Security (TLS)</a:t>
                  </a:r>
                </a:p>
                <a:p>
                  <a:pPr defTabSz="777117">
                    <a:buSzPct val="90000"/>
                    <a:defRPr/>
                  </a:pPr>
                  <a:r>
                    <a:rPr lang="en-US" sz="765">
                      <a:solidFill>
                        <a:srgbClr val="000000"/>
                      </a:solidFill>
                      <a:latin typeface="Segoe UI"/>
                    </a:rPr>
                    <a:t>DNS Security</a:t>
                  </a:r>
                </a:p>
                <a:p>
                  <a:pPr defTabSz="777117">
                    <a:buSzPct val="90000"/>
                    <a:defRPr/>
                  </a:pPr>
                  <a:r>
                    <a:rPr lang="en-US" sz="765">
                      <a:solidFill>
                        <a:srgbClr val="000000"/>
                      </a:solidFill>
                      <a:latin typeface="Segoe UI"/>
                    </a:rPr>
                    <a:t>Bluetooth Protection</a:t>
                  </a:r>
                </a:p>
                <a:p>
                  <a:pPr defTabSz="777117">
                    <a:buSzPct val="90000"/>
                    <a:defRPr/>
                  </a:pPr>
                  <a:r>
                    <a:rPr lang="en-US" sz="765">
                      <a:solidFill>
                        <a:srgbClr val="000000"/>
                      </a:solidFill>
                      <a:latin typeface="Segoe UI"/>
                    </a:rPr>
                    <a:t>Wi-fi Security</a:t>
                  </a:r>
                </a:p>
                <a:p>
                  <a:pPr defTabSz="647598">
                    <a:buSzPct val="90000"/>
                    <a:defRPr/>
                  </a:pPr>
                  <a:r>
                    <a:rPr lang="en-US" sz="765">
                      <a:solidFill>
                        <a:srgbClr val="000000"/>
                      </a:solidFill>
                      <a:latin typeface="Segoe UI"/>
                    </a:rPr>
                    <a:t>VPN</a:t>
                  </a:r>
                </a:p>
                <a:p>
                  <a:pPr defTabSz="647598">
                    <a:buSzPct val="90000"/>
                    <a:defRPr/>
                  </a:pPr>
                  <a:r>
                    <a:rPr lang="en-US" sz="765">
                      <a:solidFill>
                        <a:srgbClr val="000000"/>
                      </a:solidFill>
                      <a:latin typeface="Segoe UI"/>
                    </a:rPr>
                    <a:t>Windows Defender Firewall</a:t>
                  </a:r>
                </a:p>
                <a:p>
                  <a:pPr defTabSz="777117">
                    <a:buSzPct val="90000"/>
                    <a:defRPr/>
                  </a:pPr>
                  <a:r>
                    <a:rPr lang="en-US" sz="765">
                      <a:solidFill>
                        <a:srgbClr val="000000"/>
                      </a:solidFill>
                      <a:latin typeface="Segoe UI"/>
                    </a:rPr>
                    <a:t>SMB File Services</a:t>
                  </a:r>
                </a:p>
              </p:txBody>
            </p:sp>
            <p:pic>
              <p:nvPicPr>
                <p:cNvPr id="130" name="Picture 129">
                  <a:extLst>
                    <a:ext uri="{FF2B5EF4-FFF2-40B4-BE49-F238E27FC236}">
                      <a16:creationId xmlns:a16="http://schemas.microsoft.com/office/drawing/2014/main" id="{EB6095C1-5D75-4DBD-B7B3-46D2C7EA6910}"/>
                    </a:ext>
                  </a:extLst>
                </p:cNvPr>
                <p:cNvPicPr>
                  <a:picLocks noChangeAspect="1"/>
                </p:cNvPicPr>
                <p:nvPr/>
              </p:nvPicPr>
              <p:blipFill>
                <a:blip r:embed="rId19"/>
                <a:stretch>
                  <a:fillRect/>
                </a:stretch>
              </p:blipFill>
              <p:spPr>
                <a:xfrm>
                  <a:off x="11224508" y="4448253"/>
                  <a:ext cx="277577" cy="277577"/>
                </a:xfrm>
                <a:prstGeom prst="rect">
                  <a:avLst/>
                </a:prstGeom>
              </p:spPr>
            </p:pic>
          </p:grpSp>
          <p:grpSp>
            <p:nvGrpSpPr>
              <p:cNvPr id="120" name="Group 119">
                <a:extLst>
                  <a:ext uri="{FF2B5EF4-FFF2-40B4-BE49-F238E27FC236}">
                    <a16:creationId xmlns:a16="http://schemas.microsoft.com/office/drawing/2014/main" id="{930363F8-6804-4210-9361-196BC3DB289B}"/>
                  </a:ext>
                </a:extLst>
              </p:cNvPr>
              <p:cNvGrpSpPr/>
              <p:nvPr/>
            </p:nvGrpSpPr>
            <p:grpSpPr>
              <a:xfrm>
                <a:off x="4687346" y="4645421"/>
                <a:ext cx="1571627" cy="443696"/>
                <a:chOff x="4687346" y="4645421"/>
                <a:chExt cx="1571627" cy="443696"/>
              </a:xfrm>
            </p:grpSpPr>
            <p:sp>
              <p:nvSpPr>
                <p:cNvPr id="126" name="TextBox 125">
                  <a:extLst>
                    <a:ext uri="{FF2B5EF4-FFF2-40B4-BE49-F238E27FC236}">
                      <a16:creationId xmlns:a16="http://schemas.microsoft.com/office/drawing/2014/main" id="{4B982E77-0975-488C-90B3-CDE2C8EC2957}"/>
                    </a:ext>
                  </a:extLst>
                </p:cNvPr>
                <p:cNvSpPr txBox="1"/>
                <p:nvPr/>
              </p:nvSpPr>
              <p:spPr>
                <a:xfrm>
                  <a:off x="5112938" y="4645421"/>
                  <a:ext cx="1146035" cy="430552"/>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chemeClr val="bg1"/>
                      </a:solidFill>
                      <a:effectLst/>
                      <a:uLnTx/>
                      <a:uFillTx/>
                      <a:latin typeface="Segoe UI Semibold"/>
                    </a:defRPr>
                  </a:lvl1pPr>
                </a:lstStyle>
                <a:p>
                  <a:pPr defTabSz="647598">
                    <a:defRPr/>
                  </a:pPr>
                  <a:r>
                    <a:rPr lang="en-US" sz="1190">
                      <a:solidFill>
                        <a:srgbClr val="000000"/>
                      </a:solidFill>
                    </a:rPr>
                    <a:t>Hardware</a:t>
                  </a:r>
                  <a:br>
                    <a:rPr lang="en-US" sz="1190">
                      <a:solidFill>
                        <a:srgbClr val="000000"/>
                      </a:solidFill>
                    </a:rPr>
                  </a:br>
                  <a:r>
                    <a:rPr lang="en-US" sz="1190">
                      <a:solidFill>
                        <a:srgbClr val="000000"/>
                      </a:solidFill>
                    </a:rPr>
                    <a:t>(Chip)</a:t>
                  </a:r>
                </a:p>
              </p:txBody>
            </p:sp>
            <p:pic>
              <p:nvPicPr>
                <p:cNvPr id="127" name="Picture 126">
                  <a:extLst>
                    <a:ext uri="{FF2B5EF4-FFF2-40B4-BE49-F238E27FC236}">
                      <a16:creationId xmlns:a16="http://schemas.microsoft.com/office/drawing/2014/main" id="{1126EE5F-14C0-4776-8ED3-D858928157A8}"/>
                    </a:ext>
                  </a:extLst>
                </p:cNvPr>
                <p:cNvPicPr>
                  <a:picLocks noChangeAspect="1"/>
                </p:cNvPicPr>
                <p:nvPr/>
              </p:nvPicPr>
              <p:blipFill>
                <a:blip r:embed="rId20"/>
                <a:stretch>
                  <a:fillRect/>
                </a:stretch>
              </p:blipFill>
              <p:spPr>
                <a:xfrm>
                  <a:off x="4687346" y="4682717"/>
                  <a:ext cx="406400" cy="406400"/>
                </a:xfrm>
                <a:prstGeom prst="rect">
                  <a:avLst/>
                </a:prstGeom>
              </p:spPr>
            </p:pic>
          </p:grpSp>
          <p:grpSp>
            <p:nvGrpSpPr>
              <p:cNvPr id="121" name="Group 120">
                <a:extLst>
                  <a:ext uri="{FF2B5EF4-FFF2-40B4-BE49-F238E27FC236}">
                    <a16:creationId xmlns:a16="http://schemas.microsoft.com/office/drawing/2014/main" id="{CF8132E3-96C8-47B1-AF6B-ED244DE19BDC}"/>
                  </a:ext>
                </a:extLst>
              </p:cNvPr>
              <p:cNvGrpSpPr/>
              <p:nvPr/>
            </p:nvGrpSpPr>
            <p:grpSpPr>
              <a:xfrm>
                <a:off x="6145883" y="2960642"/>
                <a:ext cx="1828800" cy="1005840"/>
                <a:chOff x="6145883" y="2960642"/>
                <a:chExt cx="1828800" cy="1005840"/>
              </a:xfrm>
            </p:grpSpPr>
            <p:grpSp>
              <p:nvGrpSpPr>
                <p:cNvPr id="122" name="Group 121">
                  <a:extLst>
                    <a:ext uri="{FF2B5EF4-FFF2-40B4-BE49-F238E27FC236}">
                      <a16:creationId xmlns:a16="http://schemas.microsoft.com/office/drawing/2014/main" id="{C83F743C-2A1A-4739-8055-52C07FCBC122}"/>
                    </a:ext>
                  </a:extLst>
                </p:cNvPr>
                <p:cNvGrpSpPr/>
                <p:nvPr/>
              </p:nvGrpSpPr>
              <p:grpSpPr>
                <a:xfrm>
                  <a:off x="6145883" y="2960642"/>
                  <a:ext cx="1828800" cy="1005840"/>
                  <a:chOff x="7375060" y="3552770"/>
                  <a:chExt cx="2194560" cy="1207008"/>
                </a:xfrm>
              </p:grpSpPr>
              <p:sp>
                <p:nvSpPr>
                  <p:cNvPr id="124" name="!! Encrypt S">
                    <a:extLst>
                      <a:ext uri="{FF2B5EF4-FFF2-40B4-BE49-F238E27FC236}">
                        <a16:creationId xmlns:a16="http://schemas.microsoft.com/office/drawing/2014/main" id="{B17A552C-9FC6-4881-8443-370B0BF321FF}"/>
                      </a:ext>
                    </a:extLst>
                  </p:cNvPr>
                  <p:cNvSpPr/>
                  <p:nvPr/>
                </p:nvSpPr>
                <p:spPr bwMode="auto">
                  <a:xfrm>
                    <a:off x="7375060" y="3552770"/>
                    <a:ext cx="2194560" cy="1207008"/>
                  </a:xfrm>
                  <a:prstGeom prst="roundRect">
                    <a:avLst>
                      <a:gd name="adj" fmla="val 3892"/>
                    </a:avLst>
                  </a:prstGeom>
                  <a:solidFill>
                    <a:schemeClr val="bg1">
                      <a:lumMod val="95000"/>
                    </a:schemeClr>
                  </a:solidFill>
                  <a:ln>
                    <a:noFill/>
                    <a:headEnd type="none" w="med" len="med"/>
                    <a:tailEnd type="none" w="med" len="med"/>
                  </a:ln>
                  <a:effectLst>
                    <a:outerShdw dist="38100" dir="10800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7146" tIns="32382" rIns="97146" bIns="64764" numCol="1" spcCol="0" rtlCol="0" fromWordArt="0" anchor="t" anchorCtr="0" forceAA="0" compatLnSpc="1">
                    <a:prstTxWarp prst="textNoShape">
                      <a:avLst/>
                    </a:prstTxWarp>
                    <a:noAutofit/>
                  </a:bodyPr>
                  <a:lstStyle/>
                  <a:p>
                    <a:pPr defTabSz="660397" fontAlgn="base">
                      <a:spcBef>
                        <a:spcPct val="0"/>
                      </a:spcBef>
                      <a:spcAft>
                        <a:spcPct val="0"/>
                      </a:spcAft>
                      <a:defRPr/>
                    </a:pPr>
                    <a:r>
                      <a:rPr lang="en-US" sz="935">
                        <a:solidFill>
                          <a:srgbClr val="000000"/>
                        </a:solidFill>
                        <a:latin typeface="Segoe UI Semibold"/>
                        <a:cs typeface="Segoe UI" pitchFamily="34" charset="0"/>
                      </a:rPr>
                      <a:t>Encryption and Data Protection</a:t>
                    </a:r>
                  </a:p>
                </p:txBody>
              </p:sp>
              <p:sp>
                <p:nvSpPr>
                  <p:cNvPr id="125" name="!! EDP contain">
                    <a:extLst>
                      <a:ext uri="{FF2B5EF4-FFF2-40B4-BE49-F238E27FC236}">
                        <a16:creationId xmlns:a16="http://schemas.microsoft.com/office/drawing/2014/main" id="{C4167DAE-2532-40A6-9C8A-CA6CA51CD51F}"/>
                      </a:ext>
                    </a:extLst>
                  </p:cNvPr>
                  <p:cNvSpPr/>
                  <p:nvPr/>
                </p:nvSpPr>
                <p:spPr bwMode="auto">
                  <a:xfrm>
                    <a:off x="7515993" y="3748407"/>
                    <a:ext cx="1934155" cy="999810"/>
                  </a:xfrm>
                  <a:prstGeom prst="roundRect">
                    <a:avLst>
                      <a:gd name="adj" fmla="val 5964"/>
                    </a:avLst>
                  </a:prstGeom>
                  <a:noFill/>
                </p:spPr>
                <p:txBody>
                  <a:bodyPr wrap="square" lIns="0" rIns="0" numCol="1">
                    <a:noAutofit/>
                  </a:bodyPr>
                  <a:lstStyle/>
                  <a:p>
                    <a:pPr defTabSz="647598">
                      <a:spcAft>
                        <a:spcPts val="142"/>
                      </a:spcAft>
                      <a:buSzPct val="90000"/>
                      <a:defRPr/>
                    </a:pPr>
                    <a:r>
                      <a:rPr lang="en-US" sz="765" dirty="0">
                        <a:solidFill>
                          <a:srgbClr val="000000"/>
                        </a:solidFill>
                        <a:latin typeface="Segoe UI"/>
                      </a:rPr>
                      <a:t>BitLocker</a:t>
                    </a:r>
                  </a:p>
                  <a:p>
                    <a:pPr defTabSz="647598">
                      <a:spcAft>
                        <a:spcPts val="142"/>
                      </a:spcAft>
                      <a:buSzPct val="90000"/>
                      <a:defRPr/>
                    </a:pPr>
                    <a:r>
                      <a:rPr lang="en-US" sz="765" dirty="0">
                        <a:solidFill>
                          <a:srgbClr val="000000"/>
                        </a:solidFill>
                        <a:latin typeface="Segoe UI"/>
                      </a:rPr>
                      <a:t>Encrypted Hard Drive</a:t>
                    </a:r>
                  </a:p>
                  <a:p>
                    <a:pPr defTabSz="647598">
                      <a:spcAft>
                        <a:spcPts val="142"/>
                      </a:spcAft>
                      <a:buSzPct val="90000"/>
                      <a:defRPr/>
                    </a:pPr>
                    <a:r>
                      <a:rPr lang="en-US" sz="765" dirty="0">
                        <a:solidFill>
                          <a:srgbClr val="000000"/>
                        </a:solidFill>
                        <a:latin typeface="Segoe UI"/>
                      </a:rPr>
                      <a:t>Email Encryption</a:t>
                    </a:r>
                  </a:p>
                </p:txBody>
              </p:sp>
            </p:grpSp>
            <p:pic>
              <p:nvPicPr>
                <p:cNvPr id="123" name="Picture 122">
                  <a:extLst>
                    <a:ext uri="{FF2B5EF4-FFF2-40B4-BE49-F238E27FC236}">
                      <a16:creationId xmlns:a16="http://schemas.microsoft.com/office/drawing/2014/main" id="{4418992D-C210-44F6-B9FE-FA0D8CFBDB64}"/>
                    </a:ext>
                  </a:extLst>
                </p:cNvPr>
                <p:cNvPicPr>
                  <a:picLocks noChangeAspect="1"/>
                </p:cNvPicPr>
                <p:nvPr/>
              </p:nvPicPr>
              <p:blipFill>
                <a:blip r:embed="rId21"/>
                <a:stretch>
                  <a:fillRect/>
                </a:stretch>
              </p:blipFill>
              <p:spPr>
                <a:xfrm>
                  <a:off x="7686215" y="3698145"/>
                  <a:ext cx="252343" cy="252343"/>
                </a:xfrm>
                <a:prstGeom prst="rect">
                  <a:avLst/>
                </a:prstGeom>
              </p:spPr>
            </p:pic>
          </p:grpSp>
        </p:grpSp>
        <p:sp>
          <p:nvSpPr>
            <p:cNvPr id="97" name="chip">
              <a:extLst>
                <a:ext uri="{FF2B5EF4-FFF2-40B4-BE49-F238E27FC236}">
                  <a16:creationId xmlns:a16="http://schemas.microsoft.com/office/drawing/2014/main" id="{F25157F2-F02B-4779-A231-EBB45926E1B5}"/>
                </a:ext>
                <a:ext uri="{C183D7F6-B498-43B3-948B-1728B52AA6E4}">
                  <adec:decorative xmlns:adec="http://schemas.microsoft.com/office/drawing/2017/decorative" val="1"/>
                </a:ext>
              </a:extLst>
            </p:cNvPr>
            <p:cNvSpPr>
              <a:spLocks noChangeAspect="1" noEditPoints="1"/>
            </p:cNvSpPr>
            <p:nvPr/>
          </p:nvSpPr>
          <p:spPr bwMode="auto">
            <a:xfrm>
              <a:off x="4803470" y="5851382"/>
              <a:ext cx="170416" cy="22556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189" tIns="38094" rIns="76189" bIns="38094" numCol="1" anchor="t" anchorCtr="0" compatLnSpc="1">
              <a:prstTxWarp prst="textNoShape">
                <a:avLst/>
              </a:prstTxWarp>
            </a:bodyPr>
            <a:lstStyle/>
            <a:p>
              <a:pPr defTabSz="777149">
                <a:defRPr/>
              </a:pPr>
              <a:endParaRPr lang="en-US" sz="85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3271459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400"/>
                                  </p:stCondLst>
                                  <p:childTnLst>
                                    <p:set>
                                      <p:cBhvr>
                                        <p:cTn id="6" dur="1" fill="hold">
                                          <p:stCondLst>
                                            <p:cond delay="0"/>
                                          </p:stCondLst>
                                        </p:cTn>
                                        <p:tgtEl>
                                          <p:spTgt spid="94"/>
                                        </p:tgtEl>
                                        <p:attrNameLst>
                                          <p:attrName>style.visibility</p:attrName>
                                        </p:attrNameLst>
                                      </p:cBhvr>
                                      <p:to>
                                        <p:strVal val="visible"/>
                                      </p:to>
                                    </p:set>
                                    <p:animEffect transition="in" filter="barn(outHorizontal)">
                                      <p:cBhvr>
                                        <p:cTn id="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42D1E9-F505-450E-80F5-E1C64AFEAA36}"/>
              </a:ext>
            </a:extLst>
          </p:cNvPr>
          <p:cNvSpPr>
            <a:spLocks noGrp="1"/>
          </p:cNvSpPr>
          <p:nvPr>
            <p:ph type="body" sz="quarter" idx="10"/>
          </p:nvPr>
        </p:nvSpPr>
        <p:spPr>
          <a:xfrm>
            <a:off x="274638" y="1983047"/>
            <a:ext cx="11887200" cy="3459409"/>
          </a:xfrm>
        </p:spPr>
        <p:txBody>
          <a:bodyPr vert="horz" wrap="square" lIns="146304" tIns="91440" rIns="146304" bIns="91440" rtlCol="0" anchor="t">
            <a:spAutoFit/>
          </a:bodyPr>
          <a:lstStyle/>
          <a:p>
            <a:pPr>
              <a:lnSpc>
                <a:spcPct val="100000"/>
              </a:lnSpc>
              <a:buFont typeface="Arial,Sans-Serif" pitchFamily="34" charset="0"/>
            </a:pPr>
            <a:r>
              <a:rPr lang="en-US" sz="2800" dirty="0">
                <a:latin typeface="Segoe UI"/>
                <a:cs typeface="Segoe UI"/>
              </a:rPr>
              <a:t>Work with your security team to identify organizational endpoint security requirements. </a:t>
            </a:r>
            <a:endParaRPr lang="en-US" sz="2800">
              <a:ea typeface="+mj-lt"/>
              <a:cs typeface="+mj-lt"/>
            </a:endParaRPr>
          </a:p>
          <a:p>
            <a:pPr>
              <a:lnSpc>
                <a:spcPct val="100000"/>
              </a:lnSpc>
              <a:buFont typeface="Arial,Sans-Serif" pitchFamily="34" charset="0"/>
            </a:pPr>
            <a:r>
              <a:rPr lang="en-US" sz="2800" dirty="0">
                <a:latin typeface="Segoe UI"/>
                <a:cs typeface="Segoe UI"/>
              </a:rPr>
              <a:t>Review the most-secure recommendations provided in </a:t>
            </a:r>
            <a:r>
              <a:rPr lang="en-US" sz="2800" b="1" dirty="0">
                <a:latin typeface="Segoe UI"/>
                <a:cs typeface="Segoe UI"/>
              </a:rPr>
              <a:t>security baselines.</a:t>
            </a:r>
            <a:endParaRPr lang="en-US" sz="2800">
              <a:ea typeface="+mj-lt"/>
              <a:cs typeface="+mj-lt"/>
            </a:endParaRPr>
          </a:p>
          <a:p>
            <a:pPr>
              <a:lnSpc>
                <a:spcPct val="100000"/>
              </a:lnSpc>
              <a:buFont typeface="Arial,Sans-Serif" pitchFamily="34" charset="0"/>
            </a:pPr>
            <a:r>
              <a:rPr lang="en-US" sz="2800" dirty="0">
                <a:latin typeface="Segoe UI"/>
                <a:cs typeface="Segoe UI"/>
              </a:rPr>
              <a:t>Create and deploy </a:t>
            </a:r>
            <a:r>
              <a:rPr lang="en-US" sz="2800" b="1" dirty="0">
                <a:latin typeface="Segoe UI"/>
                <a:cs typeface="Segoe UI"/>
              </a:rPr>
              <a:t>simplified security policies</a:t>
            </a:r>
            <a:r>
              <a:rPr lang="en-US" sz="2800" dirty="0">
                <a:latin typeface="Segoe UI"/>
                <a:cs typeface="Segoe UI"/>
              </a:rPr>
              <a:t> that meet your endpoint security needs. </a:t>
            </a:r>
            <a:endParaRPr lang="en-US" sz="2800">
              <a:ea typeface="+mj-lt"/>
              <a:cs typeface="+mj-lt"/>
            </a:endParaRPr>
          </a:p>
          <a:p>
            <a:pPr>
              <a:lnSpc>
                <a:spcPct val="100000"/>
              </a:lnSpc>
              <a:buFont typeface="Arial,Sans-Serif" pitchFamily="34" charset="0"/>
            </a:pPr>
            <a:r>
              <a:rPr lang="en-US" sz="2800" dirty="0">
                <a:latin typeface="Segoe UI"/>
                <a:cs typeface="Segoe UI"/>
              </a:rPr>
              <a:t>Use </a:t>
            </a:r>
            <a:r>
              <a:rPr lang="en-US" sz="2800" b="1" dirty="0">
                <a:latin typeface="Segoe UI"/>
                <a:cs typeface="Segoe UI"/>
              </a:rPr>
              <a:t>device configuration profiles </a:t>
            </a:r>
            <a:r>
              <a:rPr lang="en-US" sz="2800" dirty="0">
                <a:latin typeface="Segoe UI"/>
                <a:cs typeface="Segoe UI"/>
              </a:rPr>
              <a:t>for any gaps.</a:t>
            </a:r>
            <a:endParaRPr lang="en-US" sz="2800">
              <a:cs typeface="Segoe UI Light"/>
            </a:endParaRPr>
          </a:p>
        </p:txBody>
      </p:sp>
      <p:sp>
        <p:nvSpPr>
          <p:cNvPr id="2" name="Title 1">
            <a:extLst>
              <a:ext uri="{FF2B5EF4-FFF2-40B4-BE49-F238E27FC236}">
                <a16:creationId xmlns:a16="http://schemas.microsoft.com/office/drawing/2014/main" id="{0F3A3577-F978-4245-8216-7272885E67E1}"/>
              </a:ext>
            </a:extLst>
          </p:cNvPr>
          <p:cNvSpPr>
            <a:spLocks noGrp="1"/>
          </p:cNvSpPr>
          <p:nvPr>
            <p:ph type="title"/>
          </p:nvPr>
        </p:nvSpPr>
        <p:spPr/>
        <p:txBody>
          <a:bodyPr/>
          <a:lstStyle/>
          <a:p>
            <a:r>
              <a:rPr lang="en-US" sz="4600" dirty="0">
                <a:solidFill>
                  <a:schemeClr val="accent3"/>
                </a:solidFill>
                <a:cs typeface="Segoe UI"/>
              </a:rPr>
              <a:t>Endpoint security configuration recommendations</a:t>
            </a:r>
            <a:br>
              <a:rPr lang="en-US" sz="4600" dirty="0"/>
            </a:br>
            <a:endParaRPr lang="en-US" sz="4600">
              <a:solidFill>
                <a:schemeClr val="accent3"/>
              </a:solidFill>
            </a:endParaRPr>
          </a:p>
        </p:txBody>
      </p:sp>
      <p:sp>
        <p:nvSpPr>
          <p:cNvPr id="4" name="TextBox 3">
            <a:extLst>
              <a:ext uri="{FF2B5EF4-FFF2-40B4-BE49-F238E27FC236}">
                <a16:creationId xmlns:a16="http://schemas.microsoft.com/office/drawing/2014/main" id="{759D67DA-B06D-42AC-9869-E84074C95C99}"/>
              </a:ext>
            </a:extLst>
          </p:cNvPr>
          <p:cNvSpPr txBox="1"/>
          <p:nvPr/>
        </p:nvSpPr>
        <p:spPr>
          <a:xfrm>
            <a:off x="5321894" y="6576436"/>
            <a:ext cx="1792688" cy="44775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FFFFFF"/>
                </a:solidFill>
                <a:effectLst/>
                <a:uLnTx/>
                <a:uFillTx/>
                <a:latin typeface="Segoe UI"/>
                <a:ea typeface="+mn-ea"/>
                <a:cs typeface="+mn-cs"/>
              </a:rPr>
              <a:t>  </a:t>
            </a:r>
            <a:endParaRPr kumimoji="0" lang="en-US" sz="10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8" name="TextBox 3">
            <a:extLst>
              <a:ext uri="{FF2B5EF4-FFF2-40B4-BE49-F238E27FC236}">
                <a16:creationId xmlns:a16="http://schemas.microsoft.com/office/drawing/2014/main" id="{D12096BC-F6AD-4B31-8DD2-197D051B4E49}"/>
              </a:ext>
            </a:extLst>
          </p:cNvPr>
          <p:cNvSpPr txBox="1"/>
          <p:nvPr/>
        </p:nvSpPr>
        <p:spPr>
          <a:xfrm>
            <a:off x="5474294" y="6728836"/>
            <a:ext cx="1792688" cy="447752"/>
          </a:xfrm>
          <a:prstGeom prst="rect">
            <a:avLst/>
          </a:prstGeom>
          <a:noFill/>
        </p:spPr>
        <p:txBody>
          <a:bodyPr wrap="squar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099"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8866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Compliance Policies</a:t>
            </a:r>
          </a:p>
        </p:txBody>
      </p:sp>
      <p:sp>
        <p:nvSpPr>
          <p:cNvPr id="4" name="Text Placeholder 3">
            <a:extLst>
              <a:ext uri="{FF2B5EF4-FFF2-40B4-BE49-F238E27FC236}">
                <a16:creationId xmlns:a16="http://schemas.microsoft.com/office/drawing/2014/main" id="{78871A66-7D54-40EF-9CD5-C70799BA5C9F}"/>
              </a:ext>
            </a:extLst>
          </p:cNvPr>
          <p:cNvSpPr>
            <a:spLocks noGrp="1"/>
          </p:cNvSpPr>
          <p:nvPr>
            <p:ph type="body" sz="quarter" idx="12"/>
          </p:nvPr>
        </p:nvSpPr>
        <p:spPr/>
        <p:txBody>
          <a:bodyPr vert="horz" wrap="square" lIns="182880" tIns="146304" rIns="182880" bIns="146304" rtlCol="0" anchor="t">
            <a:noAutofit/>
          </a:bodyPr>
          <a:lstStyle/>
          <a:p>
            <a:pPr marL="224790" lvl="1" indent="0">
              <a:lnSpc>
                <a:spcPct val="100000"/>
              </a:lnSpc>
              <a:buNone/>
            </a:pPr>
            <a:r>
              <a:rPr lang="en-US" sz="4000" dirty="0">
                <a:solidFill>
                  <a:srgbClr val="737373"/>
                </a:solidFill>
                <a:latin typeface="+mj-lt"/>
                <a:ea typeface="+mj-lt"/>
                <a:cs typeface="+mj-lt"/>
              </a:rPr>
              <a:t>Understanding </a:t>
            </a:r>
            <a:r>
              <a:rPr lang="en-US" sz="4000" b="1" dirty="0">
                <a:solidFill>
                  <a:srgbClr val="737373"/>
                </a:solidFill>
                <a:latin typeface="+mj-lt"/>
                <a:ea typeface="+mj-lt"/>
                <a:cs typeface="+mj-lt"/>
              </a:rPr>
              <a:t>compliance</a:t>
            </a:r>
            <a:endParaRPr lang="en-US" sz="4000" b="1">
              <a:solidFill>
                <a:srgbClr val="737373"/>
              </a:solidFill>
              <a:cs typeface="Segoe UI"/>
            </a:endParaRPr>
          </a:p>
          <a:p>
            <a:pPr marL="224790" lvl="1" indent="0">
              <a:lnSpc>
                <a:spcPct val="100000"/>
              </a:lnSpc>
              <a:buNone/>
            </a:pPr>
            <a:r>
              <a:rPr lang="en-US" sz="4000" b="1" dirty="0">
                <a:solidFill>
                  <a:srgbClr val="737373"/>
                </a:solidFill>
                <a:latin typeface="+mj-lt"/>
                <a:ea typeface="+mj-lt"/>
                <a:cs typeface="+mj-lt"/>
              </a:rPr>
              <a:t>Compliance </a:t>
            </a:r>
            <a:r>
              <a:rPr lang="en-US" sz="4000" dirty="0">
                <a:solidFill>
                  <a:srgbClr val="737373"/>
                </a:solidFill>
                <a:latin typeface="+mj-lt"/>
                <a:ea typeface="+mj-lt"/>
                <a:cs typeface="+mj-lt"/>
              </a:rPr>
              <a:t>policies &amp; settings</a:t>
            </a:r>
          </a:p>
          <a:p>
            <a:pPr marL="224790" lvl="1" indent="0">
              <a:lnSpc>
                <a:spcPct val="100000"/>
              </a:lnSpc>
              <a:buNone/>
            </a:pPr>
            <a:r>
              <a:rPr lang="en-US" sz="4000" b="1" dirty="0">
                <a:solidFill>
                  <a:srgbClr val="737373"/>
                </a:solidFill>
                <a:latin typeface="+mj-lt"/>
                <a:ea typeface="+mj-lt"/>
                <a:cs typeface="+mj-lt"/>
              </a:rPr>
              <a:t>Assign </a:t>
            </a:r>
            <a:r>
              <a:rPr lang="en-US" sz="4000" dirty="0">
                <a:solidFill>
                  <a:srgbClr val="737373"/>
                </a:solidFill>
                <a:latin typeface="+mj-lt"/>
                <a:ea typeface="+mj-lt"/>
                <a:cs typeface="+mj-lt"/>
              </a:rPr>
              <a:t>&amp; </a:t>
            </a:r>
            <a:r>
              <a:rPr lang="en-US" sz="4000" b="1" dirty="0">
                <a:solidFill>
                  <a:srgbClr val="737373"/>
                </a:solidFill>
                <a:latin typeface="+mj-lt"/>
                <a:ea typeface="+mj-lt"/>
                <a:cs typeface="+mj-lt"/>
              </a:rPr>
              <a:t>monitor </a:t>
            </a:r>
            <a:r>
              <a:rPr lang="en-US" sz="4000" dirty="0">
                <a:solidFill>
                  <a:srgbClr val="737373"/>
                </a:solidFill>
                <a:latin typeface="+mj-lt"/>
                <a:ea typeface="+mj-lt"/>
                <a:cs typeface="+mj-lt"/>
              </a:rPr>
              <a:t>compliance policies</a:t>
            </a:r>
          </a:p>
          <a:p>
            <a:endParaRPr lang="en-US" dirty="0">
              <a:solidFill>
                <a:srgbClr val="737373"/>
              </a:solidFill>
              <a:cs typeface="Segoe UI Light"/>
            </a:endParaRPr>
          </a:p>
        </p:txBody>
      </p:sp>
    </p:spTree>
    <p:extLst>
      <p:ext uri="{BB962C8B-B14F-4D97-AF65-F5344CB8AC3E}">
        <p14:creationId xmlns:p14="http://schemas.microsoft.com/office/powerpoint/2010/main" val="3207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MSVID_White-Blue accent">
  <a:themeElements>
    <a:clrScheme name="MSVID Brand - White with Blue">
      <a:dk1>
        <a:srgbClr val="505050"/>
      </a:dk1>
      <a:lt1>
        <a:srgbClr val="FFFFFF"/>
      </a:lt1>
      <a:dk2>
        <a:srgbClr val="0072C6"/>
      </a:dk2>
      <a:lt2>
        <a:srgbClr val="00BCF2"/>
      </a:lt2>
      <a:accent1>
        <a:srgbClr val="0072C6"/>
      </a:accent1>
      <a:accent2>
        <a:srgbClr val="B4009E"/>
      </a:accent2>
      <a:accent3>
        <a:srgbClr val="008272"/>
      </a:accent3>
      <a:accent4>
        <a:srgbClr val="E81123"/>
      </a:accent4>
      <a:accent5>
        <a:srgbClr val="4668C5"/>
      </a:accent5>
      <a:accent6>
        <a:srgbClr val="68217A"/>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SA Template.potx" id="{E50957A4-264A-4D4D-A9BC-B2D5C778AD9A}" vid="{984CE73C-DD00-4585-B33D-D90E732F2466}"/>
    </a:ext>
  </a:extLst>
</a:theme>
</file>

<file path=ppt/theme/theme4.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Windows 11 Presentation template - light mode">
  <a:themeElements>
    <a:clrScheme name="Personnalisé 1">
      <a:dk1>
        <a:srgbClr val="000000"/>
      </a:dk1>
      <a:lt1>
        <a:srgbClr val="FFFFFF"/>
      </a:lt1>
      <a:dk2>
        <a:srgbClr val="243A5E"/>
      </a:dk2>
      <a:lt2>
        <a:srgbClr val="50E6FF"/>
      </a:lt2>
      <a:accent1>
        <a:srgbClr val="0078D4"/>
      </a:accent1>
      <a:accent2>
        <a:srgbClr val="D83B01"/>
      </a:accent2>
      <a:accent3>
        <a:srgbClr val="107C10"/>
      </a:accent3>
      <a:accent4>
        <a:srgbClr val="8661C5"/>
      </a:accent4>
      <a:accent5>
        <a:srgbClr val="008575"/>
      </a:accent5>
      <a:accent6>
        <a:srgbClr val="FFB900"/>
      </a:accent6>
      <a:hlink>
        <a:srgbClr val="505050"/>
      </a:hlink>
      <a:folHlink>
        <a:srgbClr val="505050"/>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 Presentation Template_2021 - dark theme - SV" id="{1F12DE74-7323-4BFE-BA89-6AEBC6344B4D}" vid="{631D218E-ABD3-4D8D-A391-54717587B790}"/>
    </a:ext>
  </a:extLst>
</a:theme>
</file>

<file path=ppt/theme/theme6.xml><?xml version="1.0" encoding="utf-8"?>
<a:theme xmlns:a="http://schemas.openxmlformats.org/drawingml/2006/main" name="2_WHITE TEMPLATE">
  <a:themeElements>
    <a:clrScheme name="Custom 6">
      <a:dk1>
        <a:srgbClr val="505050"/>
      </a:dk1>
      <a:lt1>
        <a:srgbClr val="FFFFFF"/>
      </a:lt1>
      <a:dk2>
        <a:srgbClr val="002050"/>
      </a:dk2>
      <a:lt2>
        <a:srgbClr val="00BCF2"/>
      </a:lt2>
      <a:accent1>
        <a:srgbClr val="008272"/>
      </a:accent1>
      <a:accent2>
        <a:srgbClr val="0078D7"/>
      </a:accent2>
      <a:accent3>
        <a:srgbClr val="5C2D91"/>
      </a:accent3>
      <a:accent4>
        <a:srgbClr val="107C10"/>
      </a:accent4>
      <a:accent5>
        <a:srgbClr val="B4009E"/>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7.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3bbee5b-ca03-4093-868f-59afb7d794a8">
      <Terms xmlns="http://schemas.microsoft.com/office/infopath/2007/PartnerControls"/>
    </lcf76f155ced4ddcb4097134ff3c332f>
    <TaxCatchAll xmlns="f9a9feec-7bc9-41e7-9987-a49e9e6e36d9" xsi:nil="true"/>
    <SharedWithUsers xmlns="f9a9feec-7bc9-41e7-9987-a49e9e6e36d9">
      <UserInfo>
        <DisplayName/>
        <AccountId xsi:nil="true"/>
        <AccountType/>
      </UserInfo>
    </SharedWithUsers>
    <MediaLengthInSeconds xmlns="63bbee5b-ca03-4093-868f-59afb7d794a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A67C1126679874FBD3459B29C7B5750" ma:contentTypeVersion="15" ma:contentTypeDescription="Create a new document." ma:contentTypeScope="" ma:versionID="f39144636f9fcac03eadadeadb40bed6">
  <xsd:schema xmlns:xsd="http://www.w3.org/2001/XMLSchema" xmlns:xs="http://www.w3.org/2001/XMLSchema" xmlns:p="http://schemas.microsoft.com/office/2006/metadata/properties" xmlns:ns2="63bbee5b-ca03-4093-868f-59afb7d794a8" xmlns:ns3="f9a9feec-7bc9-41e7-9987-a49e9e6e36d9" targetNamespace="http://schemas.microsoft.com/office/2006/metadata/properties" ma:root="true" ma:fieldsID="a209b1832add5ef6ce58ab7e23fb2aec" ns2:_="" ns3:_="">
    <xsd:import namespace="63bbee5b-ca03-4093-868f-59afb7d794a8"/>
    <xsd:import namespace="f9a9feec-7bc9-41e7-9987-a49e9e6e36d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bbee5b-ca03-4093-868f-59afb7d794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a9feec-7bc9-41e7-9987-a49e9e6e36d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6e831f7b-d7ec-48f4-b2aa-4d704a342fb3}" ma:internalName="TaxCatchAll" ma:showField="CatchAllData" ma:web="f9a9feec-7bc9-41e7-9987-a49e9e6e36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terms/"/>
    <ds:schemaRef ds:uri="http://schemas.microsoft.com/office/2006/documentManagement/types"/>
    <ds:schemaRef ds:uri="http://schemas.microsoft.com/office/2006/metadata/properties"/>
    <ds:schemaRef ds:uri="http://purl.org/dc/dcmitype/"/>
    <ds:schemaRef ds:uri="http://schemas.openxmlformats.org/package/2006/metadata/core-properties"/>
    <ds:schemaRef ds:uri="http://schemas.microsoft.com/office/infopath/2007/PartnerControls"/>
    <ds:schemaRef ds:uri="4c876c32-a449-48c1-baed-df05312e6916"/>
    <ds:schemaRef ds:uri="http://www.w3.org/XML/1998/namespace"/>
    <ds:schemaRef ds:uri="63bbee5b-ca03-4093-868f-59afb7d794a8"/>
    <ds:schemaRef ds:uri="f9a9feec-7bc9-41e7-9987-a49e9e6e36d9"/>
  </ds:schemaRefs>
</ds:datastoreItem>
</file>

<file path=customXml/itemProps3.xml><?xml version="1.0" encoding="utf-8"?>
<ds:datastoreItem xmlns:ds="http://schemas.openxmlformats.org/officeDocument/2006/customXml" ds:itemID="{F8D18699-B5C8-4118-B820-74BF285A43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bbee5b-ca03-4093-868f-59afb7d794a8"/>
    <ds:schemaRef ds:uri="f9a9feec-7bc9-41e7-9987-a49e9e6e36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Lesson Template Advanced Services Delivery</Template>
  <TotalTime>13970</TotalTime>
  <Words>3774</Words>
  <Application>Microsoft Office PowerPoint</Application>
  <PresentationFormat>Custom</PresentationFormat>
  <Paragraphs>470</Paragraphs>
  <Slides>33</Slides>
  <Notes>29</Notes>
  <HiddenSlides>0</HiddenSlides>
  <MMClips>0</MMClips>
  <ScaleCrop>false</ScaleCrop>
  <HeadingPairs>
    <vt:vector size="8" baseType="variant">
      <vt:variant>
        <vt:lpstr>Fonts Used</vt:lpstr>
      </vt:variant>
      <vt:variant>
        <vt:i4>13</vt:i4>
      </vt:variant>
      <vt:variant>
        <vt:lpstr>Theme</vt:lpstr>
      </vt:variant>
      <vt:variant>
        <vt:i4>7</vt:i4>
      </vt:variant>
      <vt:variant>
        <vt:lpstr>Embedded OLE Servers</vt:lpstr>
      </vt:variant>
      <vt:variant>
        <vt:i4>1</vt:i4>
      </vt:variant>
      <vt:variant>
        <vt:lpstr>Slide Titles</vt:lpstr>
      </vt:variant>
      <vt:variant>
        <vt:i4>33</vt:i4>
      </vt:variant>
    </vt:vector>
  </HeadingPairs>
  <TitlesOfParts>
    <vt:vector size="54" baseType="lpstr">
      <vt:lpstr>Arial</vt:lpstr>
      <vt:lpstr>Arial,Sans-Serif</vt:lpstr>
      <vt:lpstr>Calibri</vt:lpstr>
      <vt:lpstr>Calibri Light</vt:lpstr>
      <vt:lpstr>Consolas</vt:lpstr>
      <vt:lpstr>Open Sans</vt:lpstr>
      <vt:lpstr>Segoe UI</vt:lpstr>
      <vt:lpstr>Segoe UI Light</vt:lpstr>
      <vt:lpstr>Segoe UI Semibold</vt:lpstr>
      <vt:lpstr>SegoeUI</vt:lpstr>
      <vt:lpstr>segoe-ui_normal</vt:lpstr>
      <vt:lpstr>wf_segoe-ui_normal</vt:lpstr>
      <vt:lpstr>Wingdings</vt:lpstr>
      <vt:lpstr>WHITE TEMPLATE</vt:lpstr>
      <vt:lpstr>COLOR TEMPLATE</vt:lpstr>
      <vt:lpstr>MSVID_White-Blue accent</vt:lpstr>
      <vt:lpstr>1_WHITE TEMPLATE</vt:lpstr>
      <vt:lpstr>Windows 11 Presentation template - light mode</vt:lpstr>
      <vt:lpstr>2_WHITE TEMPLATE</vt:lpstr>
      <vt:lpstr>Microsoft Security template</vt:lpstr>
      <vt:lpstr>think-cell Slide</vt:lpstr>
      <vt:lpstr>Endpoint Protection Using Zero Trust Principles</vt:lpstr>
      <vt:lpstr>Module overview</vt:lpstr>
      <vt:lpstr>Module overview</vt:lpstr>
      <vt:lpstr>Endpoint security overview</vt:lpstr>
      <vt:lpstr>Protect and secure devices</vt:lpstr>
      <vt:lpstr>Endpoint Security</vt:lpstr>
      <vt:lpstr>PowerPoint Presentation</vt:lpstr>
      <vt:lpstr>Endpoint security configuration recommendations </vt:lpstr>
      <vt:lpstr>Compliance Policies</vt:lpstr>
      <vt:lpstr>Understanding compliance</vt:lpstr>
      <vt:lpstr>Compliance policies</vt:lpstr>
      <vt:lpstr>Assign compliance policies</vt:lpstr>
      <vt:lpstr>Device compliance reports </vt:lpstr>
      <vt:lpstr>Conditional Access</vt:lpstr>
      <vt:lpstr>What is conditional access?</vt:lpstr>
      <vt:lpstr>Examples for conditional access</vt:lpstr>
      <vt:lpstr>How does conditional access work?</vt:lpstr>
      <vt:lpstr>Conditional access policies</vt:lpstr>
      <vt:lpstr>Conditional access policy controls</vt:lpstr>
      <vt:lpstr>How Conditional Access polices are applied </vt:lpstr>
      <vt:lpstr>Conditional Access insights and reporting</vt:lpstr>
      <vt:lpstr>Best Practices: What to avoid </vt:lpstr>
      <vt:lpstr>Common Conditional Access Policies</vt:lpstr>
      <vt:lpstr>Microsoft Defender for Endpoint  Integration </vt:lpstr>
      <vt:lpstr>Microsoft Defender for Endpoint integration</vt:lpstr>
      <vt:lpstr>Defender for Endpoint security tasks</vt:lpstr>
      <vt:lpstr>Defender for Endpoint security tasks</vt:lpstr>
      <vt:lpstr>Defender for Endpoint reporting</vt:lpstr>
      <vt:lpstr>Connecting to Microsoft Sentinel</vt:lpstr>
      <vt:lpstr>Why Connect to Microsoft Sentinel?</vt:lpstr>
      <vt:lpstr>Microsoft Sentinel - Intune</vt:lpstr>
      <vt:lpstr>Microsoft Sentinel - Defender</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&lt;&lt;Product Name: Lesson Title&gt;&gt;  &lt;&lt;Lesson Description&gt;&gt;</dc:title>
  <dc:subject>&lt;Speech title here&gt;</dc:subject>
  <dc:creator>KANS</dc:creator>
  <cp:keywords>MSVID, Brand Guidelines, Branding, Visual Identity, grid</cp:keywords>
  <dc:description>Template: Maryfj_x000d_
Formatting: _x000d_
Audience Type:</dc:description>
  <cp:lastModifiedBy>Rod Trent</cp:lastModifiedBy>
  <cp:revision>136</cp:revision>
  <dcterms:created xsi:type="dcterms:W3CDTF">2016-06-21T22:22:39Z</dcterms:created>
  <dcterms:modified xsi:type="dcterms:W3CDTF">2023-04-18T13:55:59Z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0x0101005A67C1126679874FBD3459B29C7B5750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f2745818-14c6-4653-909b-ca3ed565e4c3</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SetDate">
    <vt:lpwstr>2017-11-15T23:44:35.7893434Z</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1024">
    <vt:lpwstr>17</vt:lpwstr>
  </property>
  <property fmtid="{D5CDD505-2E9C-101B-9397-08002B2CF9AE}" pid="19" name="AuthorIds_UIVersion_512">
    <vt:lpwstr>17</vt:lpwstr>
  </property>
  <property fmtid="{D5CDD505-2E9C-101B-9397-08002B2CF9AE}" pid="20" name="Order">
    <vt:r8>20900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TriggerFlowInfo">
    <vt:lpwstr/>
  </property>
  <property fmtid="{D5CDD505-2E9C-101B-9397-08002B2CF9AE}" pid="27" name="MediaServiceImageTags">
    <vt:lpwstr/>
  </property>
</Properties>
</file>